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13"/>
  </p:notesMasterIdLst>
  <p:sldIdLst>
    <p:sldId id="259" r:id="rId4"/>
    <p:sldId id="261" r:id="rId5"/>
    <p:sldId id="260" r:id="rId6"/>
    <p:sldId id="262" r:id="rId7"/>
    <p:sldId id="276" r:id="rId8"/>
    <p:sldId id="300" r:id="rId9"/>
    <p:sldId id="327" r:id="rId10"/>
    <p:sldId id="263" r:id="rId11"/>
    <p:sldId id="297" r:id="rId12"/>
    <p:sldId id="315" r:id="rId14"/>
    <p:sldId id="277" r:id="rId15"/>
    <p:sldId id="341" r:id="rId16"/>
    <p:sldId id="347" r:id="rId17"/>
    <p:sldId id="278" r:id="rId18"/>
    <p:sldId id="279" r:id="rId19"/>
    <p:sldId id="290" r:id="rId20"/>
    <p:sldId id="265" r:id="rId21"/>
    <p:sldId id="291" r:id="rId22"/>
    <p:sldId id="268" r:id="rId23"/>
    <p:sldId id="316" r:id="rId24"/>
    <p:sldId id="273" r:id="rId25"/>
  </p:sldIdLst>
  <p:sldSz cx="12192000" cy="6858000"/>
  <p:notesSz cx="6858000" cy="9144000"/>
  <p:embeddedFontLst>
    <p:embeddedFont>
      <p:font typeface="Bernard MT Condensed" panose="02050806060905020404" charset="0"/>
      <p:regular r:id="rId29"/>
    </p:embeddedFont>
    <p:embeddedFont>
      <p:font typeface="金山云技术体" charset="-122"/>
      <p:regular r:id="rId30"/>
    </p:embeddedFont>
    <p:embeddedFont>
      <p:font typeface="Castellar" panose="020A0402060406010301" charset="0"/>
      <p:regular r:id="rId31"/>
    </p:embeddedFont>
    <p:embeddedFont>
      <p:font typeface="站酷酷黑" panose="02010600030101010101" pitchFamily="2" charset="-122"/>
      <p:regular r:id="rId32"/>
    </p:embeddedFont>
    <p:embeddedFont>
      <p:font typeface="Arial Black" panose="020B0A04020102020204" charset="0"/>
      <p:bold r:id="rId33"/>
    </p:embeddedFont>
    <p:embeddedFont>
      <p:font typeface="字魂58号-创中黑" panose="00000500000000000000" pitchFamily="2" charset="-122"/>
      <p:regular r:id="rId34"/>
    </p:embeddedFont>
    <p:embeddedFont>
      <p:font typeface="等线" panose="02010600030101010101" charset="-122"/>
      <p:regular r:id="rId35"/>
    </p:embeddedFont>
    <p:embeddedFont>
      <p:font typeface="等线 Light" panose="02010600030101010101" charset="-122"/>
      <p:regular r:id="rId36"/>
    </p:embeddedFont>
    <p:embeddedFont>
      <p:font typeface="Calibri" panose="020F0502020204030204" charset="0"/>
      <p:regular r:id="rId37"/>
      <p:bold r:id="rId38"/>
      <p:italic r:id="rId39"/>
      <p:boldItalic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C168"/>
    <a:srgbClr val="E19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6" d="100"/>
          <a:sy n="46" d="100"/>
        </p:scale>
        <p:origin x="1554"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137.xml"/><Relationship Id="rId40" Type="http://schemas.openxmlformats.org/officeDocument/2006/relationships/font" Target="fonts/font12.fntdata"/><Relationship Id="rId4" Type="http://schemas.openxmlformats.org/officeDocument/2006/relationships/slide" Target="slides/slide1.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BBA1F02-074D-487E-A051-614A7DD287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5BC40C-F017-41C0-A5C3-43E264E5B0B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A1F02-074D-487E-A051-614A7DD2876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5BC40C-F017-41C0-A5C3-43E264E5B0B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A1F02-074D-487E-A051-614A7DD2876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5BC40C-F017-41C0-A5C3-43E264E5B0B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1" Type="http://schemas.openxmlformats.org/officeDocument/2006/relationships/slideLayout" Target="../slideLayouts/slideLayout7.xml"/><Relationship Id="rId10" Type="http://schemas.openxmlformats.org/officeDocument/2006/relationships/tags" Target="../tags/tag9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image" Target="../media/image15.png"/><Relationship Id="rId13" Type="http://schemas.openxmlformats.org/officeDocument/2006/relationships/slideLayout" Target="../slideLayouts/slideLayout18.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tags" Target="../tags/tag110.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109.xml"/><Relationship Id="rId2" Type="http://schemas.openxmlformats.org/officeDocument/2006/relationships/tags" Target="../tags/tag108.xml"/><Relationship Id="rId12" Type="http://schemas.openxmlformats.org/officeDocument/2006/relationships/slideLayout" Target="../slideLayouts/slideLayout7.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slideLayout" Target="../slideLayouts/slideLayout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image" Target="../media/image28.png"/><Relationship Id="rId3" Type="http://schemas.openxmlformats.org/officeDocument/2006/relationships/tags" Target="../tags/tag116.xml"/><Relationship Id="rId28" Type="http://schemas.openxmlformats.org/officeDocument/2006/relationships/slideLayout" Target="../slideLayouts/slideLayout7.xml"/><Relationship Id="rId27" Type="http://schemas.openxmlformats.org/officeDocument/2006/relationships/tags" Target="../tags/tag136.xml"/><Relationship Id="rId26" Type="http://schemas.openxmlformats.org/officeDocument/2006/relationships/tags" Target="../tags/tag135.xml"/><Relationship Id="rId25" Type="http://schemas.openxmlformats.org/officeDocument/2006/relationships/tags" Target="../tags/tag134.xml"/><Relationship Id="rId24" Type="http://schemas.openxmlformats.org/officeDocument/2006/relationships/tags" Target="../tags/tag133.xml"/><Relationship Id="rId23" Type="http://schemas.openxmlformats.org/officeDocument/2006/relationships/image" Target="../media/image31.png"/><Relationship Id="rId22" Type="http://schemas.openxmlformats.org/officeDocument/2006/relationships/tags" Target="../tags/tag132.xml"/><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tags" Target="../tags/tag115.xml"/><Relationship Id="rId19" Type="http://schemas.openxmlformats.org/officeDocument/2006/relationships/tags" Target="../tags/tag129.xml"/><Relationship Id="rId18" Type="http://schemas.openxmlformats.org/officeDocument/2006/relationships/tags" Target="../tags/tag128.xml"/><Relationship Id="rId17" Type="http://schemas.openxmlformats.org/officeDocument/2006/relationships/image" Target="../media/image30.png"/><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image" Target="../media/image29.png"/><Relationship Id="rId1" Type="http://schemas.openxmlformats.org/officeDocument/2006/relationships/tags" Target="../tags/tag1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2" Type="http://schemas.openxmlformats.org/officeDocument/2006/relationships/slideLayout" Target="../slideLayouts/slideLayout7.xml"/><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3" Type="http://schemas.openxmlformats.org/officeDocument/2006/relationships/slideLayout" Target="../slideLayouts/slideLayout7.xml"/><Relationship Id="rId32" Type="http://schemas.openxmlformats.org/officeDocument/2006/relationships/tags" Target="../tags/tag65.xml"/><Relationship Id="rId31" Type="http://schemas.openxmlformats.org/officeDocument/2006/relationships/tags" Target="../tags/tag64.xml"/><Relationship Id="rId30" Type="http://schemas.openxmlformats.org/officeDocument/2006/relationships/tags" Target="../tags/tag63.xml"/><Relationship Id="rId3" Type="http://schemas.openxmlformats.org/officeDocument/2006/relationships/tags" Target="../tags/tag37.xml"/><Relationship Id="rId29" Type="http://schemas.openxmlformats.org/officeDocument/2006/relationships/tags" Target="../tags/tag62.xml"/><Relationship Id="rId28" Type="http://schemas.openxmlformats.org/officeDocument/2006/relationships/tags" Target="../tags/tag61.xml"/><Relationship Id="rId27" Type="http://schemas.openxmlformats.org/officeDocument/2006/relationships/tags" Target="../tags/tag60.xml"/><Relationship Id="rId26" Type="http://schemas.openxmlformats.org/officeDocument/2006/relationships/tags" Target="../tags/tag59.xml"/><Relationship Id="rId25" Type="http://schemas.openxmlformats.org/officeDocument/2006/relationships/tags" Target="../tags/tag58.xml"/><Relationship Id="rId24" Type="http://schemas.openxmlformats.org/officeDocument/2006/relationships/tags" Target="../tags/tag57.xml"/><Relationship Id="rId23" Type="http://schemas.openxmlformats.org/officeDocument/2006/relationships/tags" Target="../tags/tag56.xml"/><Relationship Id="rId22" Type="http://schemas.openxmlformats.org/officeDocument/2006/relationships/tags" Target="../tags/tag55.xml"/><Relationship Id="rId21" Type="http://schemas.openxmlformats.org/officeDocument/2006/relationships/tags" Target="../tags/tag54.xml"/><Relationship Id="rId20" Type="http://schemas.openxmlformats.org/officeDocument/2006/relationships/image" Target="../media/image10.png"/><Relationship Id="rId2" Type="http://schemas.openxmlformats.org/officeDocument/2006/relationships/tags" Target="../tags/tag36.xml"/><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5.xml"/></Relationships>
</file>

<file path=ppt/slides/_rels/slide9.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2" Type="http://schemas.openxmlformats.org/officeDocument/2006/relationships/notesSlide" Target="../notesSlides/notesSlide1.xml"/><Relationship Id="rId21" Type="http://schemas.openxmlformats.org/officeDocument/2006/relationships/slideLayout" Target="../slideLayouts/slideLayout7.xml"/><Relationship Id="rId20" Type="http://schemas.openxmlformats.org/officeDocument/2006/relationships/tags" Target="../tags/tag85.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圆角 3"/>
          <p:cNvSpPr/>
          <p:nvPr/>
        </p:nvSpPr>
        <p:spPr>
          <a:xfrm>
            <a:off x="7608608" y="1363659"/>
            <a:ext cx="2738882" cy="4579750"/>
          </a:xfrm>
          <a:prstGeom prst="roundRect">
            <a:avLst>
              <a:gd name="adj" fmla="val 22126"/>
            </a:avLst>
          </a:prstGeom>
          <a:blipFill dpi="0" rotWithShape="1">
            <a:blip r:embed="rId2"/>
            <a:srcRect/>
            <a:stretch>
              <a:fillRect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p:cNvSpPr/>
          <p:nvPr/>
        </p:nvSpPr>
        <p:spPr>
          <a:xfrm>
            <a:off x="8039977" y="1131376"/>
            <a:ext cx="2607357" cy="4579750"/>
          </a:xfrm>
          <a:prstGeom prst="roundRect">
            <a:avLst>
              <a:gd name="adj" fmla="val 23257"/>
            </a:avLst>
          </a:prstGeom>
          <a:noFill/>
          <a:ln w="76200">
            <a:solidFill>
              <a:srgbClr val="80C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8360" y="1833880"/>
            <a:ext cx="5086350" cy="2214880"/>
          </a:xfrm>
          <a:prstGeom prst="rect">
            <a:avLst/>
          </a:prstGeom>
          <a:noFill/>
        </p:spPr>
        <p:txBody>
          <a:bodyPr wrap="square" rtlCol="0">
            <a:spAutoFit/>
          </a:bodyPr>
          <a:lstStyle/>
          <a:p>
            <a:pPr algn="l"/>
            <a:r>
              <a:rPr lang="zh-CN" altLang="en-US" sz="7200" i="1" dirty="0">
                <a:solidFill>
                  <a:srgbClr val="80C168"/>
                </a:solidFill>
                <a:latin typeface="Bernard MT Condensed" panose="02050806060905020404" charset="0"/>
                <a:ea typeface="金山云技术体" charset="-122"/>
                <a:cs typeface="Bernard MT Condensed" panose="02050806060905020404" charset="0"/>
              </a:rPr>
              <a:t>Web</a:t>
            </a:r>
            <a:r>
              <a:rPr lang="zh-CN" altLang="en-US" sz="6600" i="1" dirty="0">
                <a:solidFill>
                  <a:srgbClr val="80C168"/>
                </a:solidFill>
                <a:latin typeface="Bernard MT Condensed" panose="02050806060905020404" charset="0"/>
                <a:ea typeface="金山云技术体" charset="-122"/>
                <a:cs typeface="Bernard MT Condensed" panose="02050806060905020404" charset="0"/>
              </a:rPr>
              <a:t> </a:t>
            </a:r>
            <a:endParaRPr lang="zh-CN" altLang="en-US" sz="6600" i="1" dirty="0">
              <a:solidFill>
                <a:srgbClr val="80C168"/>
              </a:solidFill>
              <a:latin typeface="Bernard MT Condensed" panose="02050806060905020404" charset="0"/>
              <a:ea typeface="金山云技术体" charset="-122"/>
              <a:cs typeface="Bernard MT Condensed" panose="02050806060905020404" charset="0"/>
            </a:endParaRPr>
          </a:p>
          <a:p>
            <a:pPr algn="r"/>
            <a:r>
              <a:rPr lang="zh-CN" altLang="en-US" sz="6600" i="1" dirty="0">
                <a:solidFill>
                  <a:srgbClr val="80C168"/>
                </a:solidFill>
                <a:latin typeface="Bernard MT Condensed" panose="02050806060905020404" charset="0"/>
                <a:ea typeface="金山云技术体" charset="-122"/>
                <a:cs typeface="Bernard MT Condensed" panose="02050806060905020404" charset="0"/>
              </a:rPr>
              <a:t>Presentation</a:t>
            </a:r>
            <a:endParaRPr lang="zh-CN" altLang="en-US" sz="6600" i="1" dirty="0">
              <a:solidFill>
                <a:srgbClr val="80C168"/>
              </a:solidFill>
              <a:latin typeface="Bernard MT Condensed" panose="02050806060905020404" charset="0"/>
              <a:ea typeface="金山云技术体" charset="-122"/>
              <a:cs typeface="Bernard MT Condensed" panose="02050806060905020404" charset="0"/>
            </a:endParaRPr>
          </a:p>
        </p:txBody>
      </p:sp>
      <p:sp>
        <p:nvSpPr>
          <p:cNvPr id="7" name="文本框 6"/>
          <p:cNvSpPr txBox="1"/>
          <p:nvPr/>
        </p:nvSpPr>
        <p:spPr>
          <a:xfrm>
            <a:off x="1714500" y="3957955"/>
            <a:ext cx="4028440" cy="598805"/>
          </a:xfrm>
          <a:prstGeom prst="rect">
            <a:avLst/>
          </a:prstGeom>
          <a:noFill/>
        </p:spPr>
        <p:txBody>
          <a:bodyPr wrap="square" rtlCol="0">
            <a:spAutoFit/>
          </a:bodyPr>
          <a:lstStyle/>
          <a:p>
            <a:pPr algn="ctr"/>
            <a:r>
              <a:rPr lang="zh-CN" altLang="en-US" sz="1200" i="1" dirty="0">
                <a:latin typeface="Castellar" panose="020A0402060406010301" charset="0"/>
                <a:ea typeface="站酷酷黑" panose="02010600030101010101" pitchFamily="2" charset="-122"/>
                <a:cs typeface="Castellar" panose="020A0402060406010301" charset="0"/>
              </a:rPr>
              <a:t>Team member name</a:t>
            </a:r>
            <a:endParaRPr lang="zh-CN" altLang="en-US" sz="1200" i="1" dirty="0">
              <a:latin typeface="Castellar" panose="020A0402060406010301" charset="0"/>
              <a:ea typeface="站酷酷黑" panose="02010600030101010101" pitchFamily="2" charset="-122"/>
              <a:cs typeface="Castellar" panose="020A0402060406010301" charset="0"/>
            </a:endParaRPr>
          </a:p>
          <a:p>
            <a:pPr algn="ctr"/>
            <a:endParaRPr lang="zh-CN" altLang="en-US" sz="1200" i="1" dirty="0">
              <a:latin typeface="Castellar" panose="020A0402060406010301" charset="0"/>
              <a:ea typeface="站酷酷黑" panose="02010600030101010101" pitchFamily="2" charset="-122"/>
              <a:cs typeface="Castellar" panose="020A0402060406010301" charset="0"/>
            </a:endParaRPr>
          </a:p>
          <a:p>
            <a:pPr algn="ctr"/>
            <a:r>
              <a:rPr lang="zh-CN" altLang="en-US" sz="900" i="1" dirty="0">
                <a:latin typeface="Castellar" panose="020A0402060406010301" charset="0"/>
                <a:ea typeface="站酷酷黑" panose="02010600030101010101" pitchFamily="2" charset="-122"/>
                <a:cs typeface="Castellar" panose="020A0402060406010301" charset="0"/>
              </a:rPr>
              <a:t>Tian Chenmeng/</a:t>
            </a:r>
            <a:r>
              <a:rPr lang="en-US" altLang="zh-CN" sz="900" i="1" dirty="0">
                <a:latin typeface="Castellar" panose="020A0402060406010301" charset="0"/>
                <a:ea typeface="站酷酷黑" panose="02010600030101010101" pitchFamily="2" charset="-122"/>
                <a:cs typeface="Castellar" panose="020A0402060406010301" charset="0"/>
              </a:rPr>
              <a:t> </a:t>
            </a:r>
            <a:r>
              <a:rPr lang="zh-CN" altLang="en-US" sz="900" i="1" dirty="0">
                <a:latin typeface="Castellar" panose="020A0402060406010301" charset="0"/>
                <a:ea typeface="站酷酷黑" panose="02010600030101010101" pitchFamily="2" charset="-122"/>
                <a:cs typeface="Castellar" panose="020A0402060406010301" charset="0"/>
              </a:rPr>
              <a:t>Fei Mingyue/</a:t>
            </a:r>
            <a:r>
              <a:rPr lang="en-US" altLang="zh-CN" sz="900" i="1" dirty="0">
                <a:latin typeface="Castellar" panose="020A0402060406010301" charset="0"/>
                <a:ea typeface="站酷酷黑" panose="02010600030101010101" pitchFamily="2" charset="-122"/>
                <a:cs typeface="Castellar" panose="020A0402060406010301" charset="0"/>
              </a:rPr>
              <a:t> </a:t>
            </a:r>
            <a:r>
              <a:rPr lang="zh-CN" altLang="en-US" sz="900" i="1" dirty="0">
                <a:latin typeface="Castellar" panose="020A0402060406010301" charset="0"/>
                <a:ea typeface="站酷酷黑" panose="02010600030101010101" pitchFamily="2" charset="-122"/>
                <a:cs typeface="Castellar" panose="020A0402060406010301" charset="0"/>
              </a:rPr>
              <a:t>Wang Jia/</a:t>
            </a:r>
            <a:r>
              <a:rPr lang="en-US" altLang="zh-CN" sz="900" i="1" dirty="0">
                <a:latin typeface="Castellar" panose="020A0402060406010301" charset="0"/>
                <a:ea typeface="站酷酷黑" panose="02010600030101010101" pitchFamily="2" charset="-122"/>
                <a:cs typeface="Castellar" panose="020A0402060406010301" charset="0"/>
              </a:rPr>
              <a:t> </a:t>
            </a:r>
            <a:r>
              <a:rPr lang="zh-CN" altLang="en-US" sz="900" i="1" dirty="0">
                <a:latin typeface="Castellar" panose="020A0402060406010301" charset="0"/>
                <a:ea typeface="站酷酷黑" panose="02010600030101010101" pitchFamily="2" charset="-122"/>
                <a:cs typeface="Castellar" panose="020A0402060406010301" charset="0"/>
              </a:rPr>
              <a:t>Qi Danyu</a:t>
            </a:r>
            <a:endParaRPr lang="zh-CN" altLang="en-US" sz="900" i="1" dirty="0">
              <a:latin typeface="Castellar" panose="020A0402060406010301" charset="0"/>
              <a:ea typeface="站酷酷黑" panose="02010600030101010101" pitchFamily="2" charset="-122"/>
              <a:cs typeface="Castellar" panose="020A0402060406010301" charset="0"/>
            </a:endParaRPr>
          </a:p>
        </p:txBody>
      </p:sp>
      <p:sp>
        <p:nvSpPr>
          <p:cNvPr id="8" name="文本框 7"/>
          <p:cNvSpPr txBox="1"/>
          <p:nvPr/>
        </p:nvSpPr>
        <p:spPr>
          <a:xfrm>
            <a:off x="3953510" y="2098040"/>
            <a:ext cx="2051050" cy="521970"/>
          </a:xfrm>
          <a:prstGeom prst="rect">
            <a:avLst/>
          </a:prstGeom>
          <a:noFill/>
        </p:spPr>
        <p:txBody>
          <a:bodyPr wrap="square" rtlCol="0">
            <a:spAutoFit/>
          </a:bodyPr>
          <a:lstStyle/>
          <a:p>
            <a:pPr algn="dist"/>
            <a:r>
              <a:rPr lang="en-US" altLang="zh-CN" sz="2800" b="1" dirty="0">
                <a:solidFill>
                  <a:schemeClr val="bg1">
                    <a:lumMod val="65000"/>
                  </a:schemeClr>
                </a:solidFill>
              </a:rPr>
              <a:t>CAMPUS</a:t>
            </a:r>
            <a:endParaRPr lang="zh-CN" altLang="en-US" sz="2800" b="1"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000"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par>
                                <p:cTn id="8" presetID="10" presetClass="entr" presetSubtype="0" fill="hold" grpId="0" nodeType="withEffect">
                                  <p:stCondLst>
                                    <p:cond delay="0"/>
                                  </p:stCondLst>
                                  <p:childTnLst>
                                    <p:set>
                                      <p:cBhvr>
                                        <p:cTn id="9" dur="1000" fill="hold">
                                          <p:stCondLst>
                                            <p:cond delay="0"/>
                                          </p:stCondLst>
                                        </p:cTn>
                                        <p:tgtEl>
                                          <p:spTgt spid="6">
                                            <p:txEl>
                                              <p:pRg st="1" end="1"/>
                                            </p:txEl>
                                          </p:spTgt>
                                        </p:tgtEl>
                                        <p:attrNameLst>
                                          <p:attrName>style.visibility</p:attrName>
                                        </p:attrNameLst>
                                      </p:cBhvr>
                                      <p:to>
                                        <p:strVal val="visible"/>
                                      </p:to>
                                    </p:set>
                                    <p:animEffect transition="in" filter="fade">
                                      <p:cBhvr>
                                        <p:cTn id="10" dur="1000"/>
                                        <p:tgtEl>
                                          <p:spTgt spid="6">
                                            <p:txEl>
                                              <p:pRg st="1" end="1"/>
                                            </p:txEl>
                                          </p:spTgt>
                                        </p:tgtEl>
                                      </p:cBhvr>
                                    </p:animEffect>
                                  </p:childTnLst>
                                </p:cTn>
                              </p:par>
                              <p:par>
                                <p:cTn id="11" presetID="10" presetClass="entr" presetSubtype="0" fill="hold" grpId="0" nodeType="withEffect">
                                  <p:stCondLst>
                                    <p:cond delay="0"/>
                                  </p:stCondLst>
                                  <p:childTnLst>
                                    <p:set>
                                      <p:cBhvr>
                                        <p:cTn id="12" dur="1000"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childTnLst>
                                </p:cTn>
                              </p:par>
                              <p:par>
                                <p:cTn id="14" presetID="10" presetClass="entr" presetSubtype="0" fill="hold" grpId="0" nodeType="withEffect">
                                  <p:stCondLst>
                                    <p:cond delay="0"/>
                                  </p:stCondLst>
                                  <p:childTnLst>
                                    <p:set>
                                      <p:cBhvr>
                                        <p:cTn id="15" dur="1000" fill="hold">
                                          <p:stCondLst>
                                            <p:cond delay="0"/>
                                          </p:stCondLst>
                                        </p:cTn>
                                        <p:tgtEl>
                                          <p:spTgt spid="7">
                                            <p:txEl>
                                              <p:pRg st="2" end="2"/>
                                            </p:txEl>
                                          </p:spTgt>
                                        </p:tgtEl>
                                        <p:attrNameLst>
                                          <p:attrName>style.visibility</p:attrName>
                                        </p:attrNameLst>
                                      </p:cBhvr>
                                      <p:to>
                                        <p:strVal val="visible"/>
                                      </p:to>
                                    </p:set>
                                    <p:animEffect transition="in" filter="fade">
                                      <p:cBhvr>
                                        <p:cTn id="16" dur="1000"/>
                                        <p:tgtEl>
                                          <p:spTgt spid="7">
                                            <p:txEl>
                                              <p:pRg st="2" end="2"/>
                                            </p:txEl>
                                          </p:spTgt>
                                        </p:tgtEl>
                                      </p:cBhvr>
                                    </p:animEffect>
                                  </p:childTnLst>
                                </p:cTn>
                              </p:par>
                              <p:par>
                                <p:cTn id="17" presetID="10" presetClass="entr" presetSubtype="0" fill="hold" grpId="0" nodeType="withEffect">
                                  <p:stCondLst>
                                    <p:cond delay="0"/>
                                  </p:stCondLst>
                                  <p:childTnLst>
                                    <p:set>
                                      <p:cBhvr>
                                        <p:cTn id="18" dur="1000"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trips(down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build="allAtOnce"/>
      <p:bldP spid="6" grpId="1"/>
      <p:bldP spid="7" grpId="0" bldLvl="0" build="allAtOnce"/>
      <p:bldP spid="7" grpId="1"/>
      <p:bldP spid="8" grpId="0" bldLvl="0" build="allAtOnce"/>
      <p:bldP spid="8" grpId="1"/>
      <p:bldP spid="4" grpId="0" animBg="1"/>
      <p:bldP spid="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487489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sym typeface="+mn-ea"/>
              </a:rPr>
              <a:t>Design Concept and</a:t>
            </a:r>
            <a:r>
              <a:rPr lang="en-US" altLang="zh-CN" sz="2000" i="1" dirty="0">
                <a:latin typeface="站酷酷黑" panose="02010600030101010101" pitchFamily="2" charset="-122"/>
                <a:ea typeface="站酷酷黑" panose="02010600030101010101" pitchFamily="2" charset="-122"/>
                <a:sym typeface="+mn-ea"/>
              </a:rPr>
              <a:t> </a:t>
            </a:r>
            <a:r>
              <a:rPr lang="zh-CN" altLang="en-US" sz="2000" i="1" dirty="0">
                <a:latin typeface="站酷酷黑" panose="02010600030101010101" pitchFamily="2" charset="-122"/>
                <a:ea typeface="站酷酷黑" panose="02010600030101010101" pitchFamily="2" charset="-122"/>
                <a:sym typeface="+mn-ea"/>
              </a:rPr>
              <a:t>Analysis</a:t>
            </a:r>
            <a:endParaRPr lang="zh-CN" altLang="en-US" sz="2000" i="1" dirty="0">
              <a:latin typeface="站酷酷黑" panose="02010600030101010101" pitchFamily="2" charset="-122"/>
              <a:ea typeface="站酷酷黑" panose="02010600030101010101" pitchFamily="2" charset="-122"/>
              <a:sym typeface="+mn-ea"/>
            </a:endParaRPr>
          </a:p>
        </p:txBody>
      </p:sp>
      <p:sp>
        <p:nvSpPr>
          <p:cNvPr id="25" name="矩形: 圆角 2"/>
          <p:cNvSpPr/>
          <p:nvPr/>
        </p:nvSpPr>
        <p:spPr>
          <a:xfrm>
            <a:off x="920750" y="1070610"/>
            <a:ext cx="10424795" cy="5123815"/>
          </a:xfrm>
          <a:prstGeom prst="roundRect">
            <a:avLst>
              <a:gd name="adj" fmla="val 50000"/>
            </a:avLst>
          </a:prstGeom>
          <a:solidFill>
            <a:schemeClr val="bg1"/>
          </a:solidFill>
          <a:ln>
            <a:solidFill>
              <a:srgbClr val="80C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2399030" y="1644650"/>
            <a:ext cx="8418195" cy="460375"/>
          </a:xfrm>
          <a:prstGeom prst="rect">
            <a:avLst/>
          </a:prstGeom>
          <a:noFill/>
        </p:spPr>
        <p:txBody>
          <a:bodyPr wrap="square" rtlCol="0">
            <a:spAutoFit/>
          </a:bodyPr>
          <a:p>
            <a:pPr algn="l"/>
            <a:r>
              <a:rPr lang="zh-CN" altLang="en-US" sz="2400" dirty="0">
                <a:latin typeface="金山云技术体" charset="-122"/>
                <a:ea typeface="金山云技术体" charset="-122"/>
              </a:rPr>
              <a:t>Page format and font selection</a:t>
            </a:r>
            <a:endParaRPr lang="zh-CN" altLang="en-US" sz="2400" dirty="0">
              <a:latin typeface="金山云技术体" charset="-122"/>
              <a:ea typeface="金山云技术体" charset="-122"/>
            </a:endParaRPr>
          </a:p>
        </p:txBody>
      </p:sp>
      <p:sp>
        <p:nvSpPr>
          <p:cNvPr id="27" name="文本框 26"/>
          <p:cNvSpPr txBox="1"/>
          <p:nvPr/>
        </p:nvSpPr>
        <p:spPr>
          <a:xfrm>
            <a:off x="1888760" y="2228474"/>
            <a:ext cx="9059056" cy="3415030"/>
          </a:xfrm>
          <a:prstGeom prst="rect">
            <a:avLst/>
          </a:prstGeom>
          <a:noFill/>
        </p:spPr>
        <p:txBody>
          <a:bodyPr wrap="square">
            <a:spAutoFit/>
          </a:bodyPr>
          <a:p>
            <a:pPr algn="l" defTabSz="457200">
              <a:lnSpc>
                <a:spcPct val="150000"/>
              </a:lnSpc>
              <a:defRPr/>
            </a:pPr>
            <a:r>
              <a:rPr lang="en-US" altLang="zh-CN" sz="12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rPr>
              <a:t>    </a:t>
            </a:r>
            <a:r>
              <a:rPr lang="zh-CN" altLang="en-US" sz="12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rPr>
              <a:t>The title uses Playball and has an elegant letter style. The first and second level titles are 50px and 40px respectively. The main content and footer use default fonts, with a simple design that improves page loading speed. The block reference and font within the block are Alkatra, conveying a free personality, with a font size of 30px. All font thickness is set by default, resulting in a more natural visual effect.</a:t>
            </a:r>
            <a:endParaRPr lang="zh-CN" altLang="en-US" sz="12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endParaRPr>
          </a:p>
          <a:p>
            <a:pPr algn="l" defTabSz="457200">
              <a:lnSpc>
                <a:spcPct val="150000"/>
              </a:lnSpc>
              <a:defRPr/>
            </a:pPr>
            <a:r>
              <a:rPr lang="en-US" altLang="zh-CN" sz="12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rPr>
              <a:t>    </a:t>
            </a:r>
            <a:r>
              <a:rPr lang="zh-CN" altLang="en-US" sz="12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rPr>
              <a:t>Percentage and relative units are often used in layout to define the width and layout of elements, allowing the page to dynamically adjust with changes in the browser window. The page does not use a fixed pixel width to limit the width of containers or elements, and maintains fluidity and adaptability. We used CSS grid layout (grid template columns: 2fr 1fr) to ensure that the content displays well on different devices. The images and content blocks use relative units and auto resizing, and page design relies on relative units and adaptive layout, which allows content to automatically adjust according to container size and adapt to devices of different sizes. Each area is dynamically arranged through CSS Grid to ensure that the size and layout of the area are dynamically adjusted according to the screen width.</a:t>
            </a:r>
            <a:endParaRPr lang="zh-CN" altLang="en-US" sz="12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p:bldP spid="3" grpId="1"/>
      <p:bldP spid="25" grpId="0" animBg="1"/>
      <p:bldP spid="25" grpId="1" animBg="1"/>
      <p:bldP spid="26" grpId="0"/>
      <p:bldP spid="26" grpId="1"/>
      <p:bldP spid="27" grpId="0"/>
      <p:bldP spid="2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p:cNvSpPr txBox="1"/>
          <p:nvPr/>
        </p:nvSpPr>
        <p:spPr>
          <a:xfrm>
            <a:off x="3959815" y="1415680"/>
            <a:ext cx="3832189" cy="2646045"/>
          </a:xfrm>
          <a:prstGeom prst="rect">
            <a:avLst/>
          </a:prstGeom>
          <a:noFill/>
        </p:spPr>
        <p:txBody>
          <a:bodyPr wrap="square" rtlCol="0">
            <a:spAutoFit/>
          </a:bodyPr>
          <a:lstStyle/>
          <a:p>
            <a:pPr algn="ctr"/>
            <a:r>
              <a:rPr lang="en-US" altLang="zh-CN" sz="16600" i="1" dirty="0">
                <a:solidFill>
                  <a:srgbClr val="80C168"/>
                </a:solidFill>
                <a:latin typeface="站酷酷黑" panose="02010600030101010101" pitchFamily="2" charset="-122"/>
                <a:ea typeface="站酷酷黑" panose="02010600030101010101" pitchFamily="2" charset="-122"/>
              </a:rPr>
              <a:t>03</a:t>
            </a:r>
            <a:endParaRPr lang="zh-CN" altLang="en-US" sz="16600" i="1" dirty="0">
              <a:solidFill>
                <a:srgbClr val="80C168"/>
              </a:solidFill>
              <a:latin typeface="站酷酷黑" panose="02010600030101010101" pitchFamily="2" charset="-122"/>
              <a:ea typeface="站酷酷黑" panose="02010600030101010101" pitchFamily="2" charset="-122"/>
            </a:endParaRPr>
          </a:p>
        </p:txBody>
      </p:sp>
      <p:sp>
        <p:nvSpPr>
          <p:cNvPr id="5" name="文本框 4"/>
          <p:cNvSpPr txBox="1"/>
          <p:nvPr/>
        </p:nvSpPr>
        <p:spPr>
          <a:xfrm>
            <a:off x="2369185" y="3739515"/>
            <a:ext cx="7014210" cy="645160"/>
          </a:xfrm>
          <a:prstGeom prst="rect">
            <a:avLst/>
          </a:prstGeom>
          <a:noFill/>
        </p:spPr>
        <p:txBody>
          <a:bodyPr wrap="square" rtlCol="0">
            <a:spAutoFit/>
          </a:bodyPr>
          <a:lstStyle/>
          <a:p>
            <a:pPr algn="ctr"/>
            <a:r>
              <a:rPr sz="3600" i="1" dirty="0">
                <a:latin typeface="Castellar" panose="020A0402060406010301" charset="0"/>
                <a:ea typeface="金山云技术体" charset="-122"/>
                <a:cs typeface="Castellar" panose="020A0402060406010301" charset="0"/>
                <a:sym typeface="+mn-ea"/>
              </a:rPr>
              <a:t>Function Display</a:t>
            </a:r>
            <a:endParaRPr sz="3600" i="1" dirty="0">
              <a:latin typeface="Castellar" panose="020A0402060406010301" charset="0"/>
              <a:ea typeface="金山云技术体" charset="-122"/>
              <a:cs typeface="Castellar" panose="020A0402060406010301"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16"/>
          <p:cNvSpPr/>
          <p:nvPr/>
        </p:nvSpPr>
        <p:spPr>
          <a:xfrm>
            <a:off x="712470" y="875665"/>
            <a:ext cx="3251835" cy="4691380"/>
          </a:xfrm>
          <a:prstGeom prst="roundRect">
            <a:avLst>
              <a:gd name="adj" fmla="val 23257"/>
            </a:avLst>
          </a:prstGeom>
          <a:noFill/>
          <a:ln w="76200">
            <a:solidFill>
              <a:srgbClr val="80C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60705" y="476885"/>
            <a:ext cx="359092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rPr>
              <a:t>Function Display</a:t>
            </a:r>
            <a:endParaRPr lang="zh-CN" altLang="en-US" sz="2000" i="1" dirty="0">
              <a:latin typeface="站酷酷黑" panose="02010600030101010101" pitchFamily="2" charset="-122"/>
              <a:ea typeface="站酷酷黑" panose="02010600030101010101" pitchFamily="2" charset="-122"/>
            </a:endParaRPr>
          </a:p>
        </p:txBody>
      </p:sp>
      <p:pic>
        <p:nvPicPr>
          <p:cNvPr id="7" name="图片 6"/>
          <p:cNvPicPr>
            <a:picLocks noChangeAspect="1"/>
          </p:cNvPicPr>
          <p:nvPr/>
        </p:nvPicPr>
        <p:blipFill>
          <a:blip r:embed="rId1"/>
          <a:stretch>
            <a:fillRect/>
          </a:stretch>
        </p:blipFill>
        <p:spPr>
          <a:xfrm>
            <a:off x="1394460" y="1073150"/>
            <a:ext cx="4583430" cy="5162550"/>
          </a:xfrm>
          <a:prstGeom prst="rect">
            <a:avLst/>
          </a:prstGeom>
        </p:spPr>
      </p:pic>
      <p:sp>
        <p:nvSpPr>
          <p:cNvPr id="48" name="矩形 47"/>
          <p:cNvSpPr/>
          <p:nvPr/>
        </p:nvSpPr>
        <p:spPr>
          <a:xfrm>
            <a:off x="1394460" y="1073150"/>
            <a:ext cx="4853940" cy="880110"/>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7" name="组合 26"/>
          <p:cNvGrpSpPr/>
          <p:nvPr>
            <p:custDataLst>
              <p:tags r:id="rId2"/>
            </p:custDataLst>
          </p:nvPr>
        </p:nvGrpSpPr>
        <p:grpSpPr>
          <a:xfrm>
            <a:off x="6497450" y="2341716"/>
            <a:ext cx="5193030" cy="1151890"/>
            <a:chOff x="911780" y="2279868"/>
            <a:chExt cx="5193030" cy="1151890"/>
          </a:xfrm>
        </p:grpSpPr>
        <p:sp>
          <p:nvSpPr>
            <p:cNvPr id="28" name="矩形 27"/>
            <p:cNvSpPr/>
            <p:nvPr>
              <p:custDataLst>
                <p:tags r:id="rId3"/>
              </p:custDataLst>
            </p:nvPr>
          </p:nvSpPr>
          <p:spPr>
            <a:xfrm>
              <a:off x="911780" y="2648168"/>
              <a:ext cx="5193030" cy="783590"/>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 brief description of the theme style and customer-oriented service content of the webpage was provided, and the division and functions of the three communities were sorted out, serving as an illustration.</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9" name="矩形: 圆角 5"/>
            <p:cNvSpPr/>
            <p:nvPr>
              <p:custDataLst>
                <p:tags r:id="rId4"/>
              </p:custDataLst>
            </p:nvPr>
          </p:nvSpPr>
          <p:spPr>
            <a:xfrm>
              <a:off x="1010840" y="2279868"/>
              <a:ext cx="2597150" cy="314325"/>
            </a:xfrm>
            <a:prstGeom prst="roundRect">
              <a:avLst>
                <a:gd name="adj" fmla="val 50000"/>
              </a:avLst>
            </a:prstGeom>
            <a:solidFill>
              <a:srgbClr val="80C168"/>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Website Introduction</a:t>
              </a:r>
              <a:endPar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sp>
        <p:nvSpPr>
          <p:cNvPr id="4" name="矩形 3"/>
          <p:cNvSpPr/>
          <p:nvPr/>
        </p:nvSpPr>
        <p:spPr>
          <a:xfrm>
            <a:off x="4485640" y="2235200"/>
            <a:ext cx="1692910" cy="4184015"/>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sp>
        <p:nvSpPr>
          <p:cNvPr id="11" name="矩形 10"/>
          <p:cNvSpPr/>
          <p:nvPr/>
        </p:nvSpPr>
        <p:spPr>
          <a:xfrm>
            <a:off x="1394460" y="2235200"/>
            <a:ext cx="3091180" cy="4184015"/>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grpSp>
        <p:nvGrpSpPr>
          <p:cNvPr id="12" name="组合 11"/>
          <p:cNvGrpSpPr/>
          <p:nvPr>
            <p:custDataLst>
              <p:tags r:id="rId5"/>
            </p:custDataLst>
          </p:nvPr>
        </p:nvGrpSpPr>
        <p:grpSpPr>
          <a:xfrm>
            <a:off x="6497450" y="3983191"/>
            <a:ext cx="5193030" cy="1151890"/>
            <a:chOff x="911780" y="2279868"/>
            <a:chExt cx="5193030" cy="1151890"/>
          </a:xfrm>
        </p:grpSpPr>
        <p:sp>
          <p:nvSpPr>
            <p:cNvPr id="13" name="矩形 12"/>
            <p:cNvSpPr/>
            <p:nvPr>
              <p:custDataLst>
                <p:tags r:id="rId6"/>
              </p:custDataLst>
            </p:nvPr>
          </p:nvSpPr>
          <p:spPr>
            <a:xfrm>
              <a:off x="911780" y="2648168"/>
              <a:ext cx="5193030" cy="783590"/>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Linking cycling and community, providing effective suggestions for reference, deepening users' understanding of website applications, and enhancing user experience.</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4" name="矩形: 圆角 5"/>
            <p:cNvSpPr/>
            <p:nvPr>
              <p:custDataLst>
                <p:tags r:id="rId7"/>
              </p:custDataLst>
            </p:nvPr>
          </p:nvSpPr>
          <p:spPr>
            <a:xfrm>
              <a:off x="1010840" y="2279868"/>
              <a:ext cx="2759075" cy="314325"/>
            </a:xfrm>
            <a:prstGeom prst="roundRect">
              <a:avLst>
                <a:gd name="adj" fmla="val 50000"/>
              </a:avLst>
            </a:prstGeom>
            <a:solidFill>
              <a:srgbClr val="80C168"/>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Suggestions and services</a:t>
              </a:r>
              <a:endPar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grpSp>
        <p:nvGrpSpPr>
          <p:cNvPr id="6" name="组合 5"/>
          <p:cNvGrpSpPr/>
          <p:nvPr>
            <p:custDataLst>
              <p:tags r:id="rId8"/>
            </p:custDataLst>
          </p:nvPr>
        </p:nvGrpSpPr>
        <p:grpSpPr>
          <a:xfrm>
            <a:off x="6497450" y="875501"/>
            <a:ext cx="5193030" cy="1151890"/>
            <a:chOff x="911780" y="2279868"/>
            <a:chExt cx="5193030" cy="1151890"/>
          </a:xfrm>
        </p:grpSpPr>
        <p:sp>
          <p:nvSpPr>
            <p:cNvPr id="8" name="矩形 7"/>
            <p:cNvSpPr/>
            <p:nvPr>
              <p:custDataLst>
                <p:tags r:id="rId9"/>
              </p:custDataLst>
            </p:nvPr>
          </p:nvSpPr>
          <p:spPr>
            <a:xfrm>
              <a:off x="911780" y="2648168"/>
              <a:ext cx="5193030" cy="783590"/>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The included links lead to three main modules - Ride Hailing, Community,</a:t>
              </a:r>
              <a:r>
                <a:rPr kumimoji="0" lang="en-US" altLang="zh-CN"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 </a:t>
              </a:r>
              <a:r>
                <a:rPr kumimoji="0" lang="zh-CN" altLang="en-US"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and Travel Recommendations, which can be accessed by clicking on different corresponding pages.</a:t>
              </a:r>
              <a:endParaRPr kumimoji="0" lang="zh-CN" altLang="en-US"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9" name="矩形: 圆角 5"/>
            <p:cNvSpPr/>
            <p:nvPr>
              <p:custDataLst>
                <p:tags r:id="rId10"/>
              </p:custDataLst>
            </p:nvPr>
          </p:nvSpPr>
          <p:spPr>
            <a:xfrm>
              <a:off x="1010840" y="2279868"/>
              <a:ext cx="1143000" cy="314325"/>
            </a:xfrm>
            <a:prstGeom prst="roundRect">
              <a:avLst>
                <a:gd name="adj" fmla="val 50000"/>
              </a:avLst>
            </a:prstGeom>
            <a:solidFill>
              <a:srgbClr val="80C168"/>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Header</a:t>
              </a:r>
              <a:endParaRPr kumimoji="0" lang="zh-CN" altLang="en-US"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sp>
        <p:nvSpPr>
          <p:cNvPr id="10" name="矩形 9"/>
          <p:cNvSpPr/>
          <p:nvPr/>
        </p:nvSpPr>
        <p:spPr>
          <a:xfrm>
            <a:off x="1394460" y="1953260"/>
            <a:ext cx="4853940" cy="274320"/>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500"/>
                                        <p:tgtEl>
                                          <p:spTgt spid="4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par>
                                <p:cTn id="28" presetID="22" presetClass="entr" presetSubtype="8"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par>
                                <p:cTn id="36" presetID="22" presetClass="exit" presetSubtype="1" fill="hold" grpId="2" nodeType="withEffect">
                                  <p:stCondLst>
                                    <p:cond delay="0"/>
                                  </p:stCondLst>
                                  <p:childTnLst>
                                    <p:animEffect transition="out" filter="wipe(up)">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22" presetClass="entr" presetSubtype="8"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3"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xit" presetSubtype="8" fill="hold" grpId="2" nodeType="withEffect">
                                  <p:stCondLst>
                                    <p:cond delay="0"/>
                                  </p:stCondLst>
                                  <p:childTnLst>
                                    <p:animEffect transition="out" filter="wipe(left)">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22" presetClass="entr" presetSubtype="8"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26" grpId="0" animBg="1"/>
      <p:bldP spid="26" grpId="1" animBg="1"/>
      <p:bldP spid="48" grpId="0" bldLvl="0" animBg="1"/>
      <p:bldP spid="48" grpId="1" animBg="1"/>
      <p:bldP spid="11" grpId="0" animBg="1"/>
      <p:bldP spid="11" grpId="1" animBg="1"/>
      <p:bldP spid="4" grpId="0" animBg="1"/>
      <p:bldP spid="4" grpId="1" animBg="1"/>
      <p:bldP spid="10" grpId="0" bldLvl="0" animBg="1"/>
      <p:bldP spid="10" grpId="1" animBg="1"/>
      <p:bldP spid="11" grpId="2" animBg="1"/>
      <p:bldP spid="11" grpId="3" animBg="1"/>
      <p:bldP spid="4"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16"/>
          <p:cNvSpPr/>
          <p:nvPr/>
        </p:nvSpPr>
        <p:spPr>
          <a:xfrm>
            <a:off x="712470" y="875665"/>
            <a:ext cx="3251835" cy="4691380"/>
          </a:xfrm>
          <a:prstGeom prst="roundRect">
            <a:avLst>
              <a:gd name="adj" fmla="val 23257"/>
            </a:avLst>
          </a:prstGeom>
          <a:noFill/>
          <a:ln w="76200">
            <a:solidFill>
              <a:srgbClr val="80C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359092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rPr>
              <a:t>Function Display</a:t>
            </a:r>
            <a:endParaRPr lang="zh-CN" altLang="en-US" sz="2000" i="1" dirty="0">
              <a:latin typeface="站酷酷黑" panose="02010600030101010101" pitchFamily="2" charset="-122"/>
              <a:ea typeface="站酷酷黑" panose="02010600030101010101" pitchFamily="2" charset="-122"/>
            </a:endParaRPr>
          </a:p>
        </p:txBody>
      </p:sp>
      <p:pic>
        <p:nvPicPr>
          <p:cNvPr id="25" name="图片 24" descr="C:/Users/86138/Desktop/网页图片渲染/屏幕截图 2024-10-02 212422.png屏幕截图 2024-10-02 212422"/>
          <p:cNvPicPr>
            <a:picLocks noChangeAspect="1"/>
          </p:cNvPicPr>
          <p:nvPr/>
        </p:nvPicPr>
        <p:blipFill>
          <a:blip r:embed="rId1"/>
          <a:srcRect t="1130" b="1130"/>
          <a:stretch>
            <a:fillRect/>
          </a:stretch>
        </p:blipFill>
        <p:spPr>
          <a:xfrm>
            <a:off x="1394460" y="1072515"/>
            <a:ext cx="4581525" cy="5163185"/>
          </a:xfrm>
          <a:prstGeom prst="rect">
            <a:avLst/>
          </a:prstGeom>
        </p:spPr>
      </p:pic>
      <p:sp>
        <p:nvSpPr>
          <p:cNvPr id="38" name="矩形 37"/>
          <p:cNvSpPr/>
          <p:nvPr/>
        </p:nvSpPr>
        <p:spPr>
          <a:xfrm>
            <a:off x="1394460" y="1075055"/>
            <a:ext cx="4911090" cy="1155700"/>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sp>
        <p:nvSpPr>
          <p:cNvPr id="42" name="矩形 41"/>
          <p:cNvSpPr/>
          <p:nvPr/>
        </p:nvSpPr>
        <p:spPr>
          <a:xfrm>
            <a:off x="1089025" y="2229485"/>
            <a:ext cx="3368040" cy="2592705"/>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grpSp>
        <p:nvGrpSpPr>
          <p:cNvPr id="44" name="组合 43"/>
          <p:cNvGrpSpPr/>
          <p:nvPr>
            <p:custDataLst>
              <p:tags r:id="rId2"/>
            </p:custDataLst>
          </p:nvPr>
        </p:nvGrpSpPr>
        <p:grpSpPr>
          <a:xfrm>
            <a:off x="6404740" y="812636"/>
            <a:ext cx="5193030" cy="2536825"/>
            <a:chOff x="911780" y="2279868"/>
            <a:chExt cx="5193030" cy="2536825"/>
          </a:xfrm>
        </p:grpSpPr>
        <p:sp>
          <p:nvSpPr>
            <p:cNvPr id="45" name="矩形 44"/>
            <p:cNvSpPr/>
            <p:nvPr>
              <p:custDataLst>
                <p:tags r:id="rId3"/>
              </p:custDataLst>
            </p:nvPr>
          </p:nvSpPr>
          <p:spPr>
            <a:xfrm>
              <a:off x="911780" y="2648168"/>
              <a:ext cx="5193030" cy="2168525"/>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Title: Inform users of the main interface functions.</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R="0" lvl="0" indent="0" algn="l" defTabSz="457200" rtl="0" eaLnBrk="1" fontAlgn="auto" latinLnBrk="0" hangingPunct="1">
                <a:lnSpc>
                  <a:spcPct val="150000"/>
                </a:lnSpc>
                <a:spcBef>
                  <a:spcPts val="0"/>
                </a:spcBef>
                <a:spcAft>
                  <a:spcPts val="0"/>
                </a:spcAft>
                <a:buClrTx/>
                <a:buSzTx/>
                <a:buFont typeface="Wingdings" panose="05000000000000000000" pitchFamily="2" charset="2"/>
                <a:buNone/>
                <a:defRPr/>
              </a:pP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Input window: Enter the user's starting point and target endpoint, as well as the desired matching transportation, such as buses, taxis, express trains, etc., and filter suitable routes and drivers based on this information.</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Button: After determining the route, check the corresponding price and mileage. The corresponding time schedule includes start and end dates as well as the driver's arrival time</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46" name="矩形: 圆角 5"/>
            <p:cNvSpPr/>
            <p:nvPr>
              <p:custDataLst>
                <p:tags r:id="rId4"/>
              </p:custDataLst>
            </p:nvPr>
          </p:nvSpPr>
          <p:spPr>
            <a:xfrm>
              <a:off x="1010840" y="2279868"/>
              <a:ext cx="1283335" cy="314325"/>
            </a:xfrm>
            <a:prstGeom prst="roundRect">
              <a:avLst>
                <a:gd name="adj" fmla="val 50000"/>
              </a:avLst>
            </a:prstGeom>
            <a:solidFill>
              <a:srgbClr val="80C168"/>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Options</a:t>
              </a:r>
              <a:endParaRPr kumimoji="0" lang="zh-CN" altLang="en-US"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sp>
        <p:nvSpPr>
          <p:cNvPr id="48" name="矩形 47"/>
          <p:cNvSpPr/>
          <p:nvPr/>
        </p:nvSpPr>
        <p:spPr>
          <a:xfrm>
            <a:off x="1395095" y="4822190"/>
            <a:ext cx="3063240" cy="1598930"/>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sp>
        <p:nvSpPr>
          <p:cNvPr id="49" name="矩形 48"/>
          <p:cNvSpPr/>
          <p:nvPr/>
        </p:nvSpPr>
        <p:spPr>
          <a:xfrm>
            <a:off x="4457065" y="2229485"/>
            <a:ext cx="1889760" cy="4318000"/>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grpSp>
        <p:nvGrpSpPr>
          <p:cNvPr id="50" name="组合 49"/>
          <p:cNvGrpSpPr/>
          <p:nvPr>
            <p:custDataLst>
              <p:tags r:id="rId5"/>
            </p:custDataLst>
          </p:nvPr>
        </p:nvGrpSpPr>
        <p:grpSpPr>
          <a:xfrm>
            <a:off x="6404740" y="4023831"/>
            <a:ext cx="5193030" cy="1383030"/>
            <a:chOff x="911780" y="2279868"/>
            <a:chExt cx="5193030" cy="1383030"/>
          </a:xfrm>
        </p:grpSpPr>
        <p:sp>
          <p:nvSpPr>
            <p:cNvPr id="51" name="矩形 50"/>
            <p:cNvSpPr/>
            <p:nvPr>
              <p:custDataLst>
                <p:tags r:id="rId6"/>
              </p:custDataLst>
            </p:nvPr>
          </p:nvSpPr>
          <p:spPr>
            <a:xfrm>
              <a:off x="911780" y="2648168"/>
              <a:ext cx="5193030" cy="1014730"/>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Auxiliary function: Provide users with clarification and necessary assistance. It includes search guidance related to webpage information, discount modes related to travel, and announcements about becoming a merchant driver.</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52" name="矩形: 圆角 5"/>
            <p:cNvSpPr/>
            <p:nvPr>
              <p:custDataLst>
                <p:tags r:id="rId7"/>
              </p:custDataLst>
            </p:nvPr>
          </p:nvSpPr>
          <p:spPr>
            <a:xfrm>
              <a:off x="1010840" y="2279868"/>
              <a:ext cx="1572895" cy="314325"/>
            </a:xfrm>
            <a:prstGeom prst="roundRect">
              <a:avLst>
                <a:gd name="adj" fmla="val 50000"/>
              </a:avLst>
            </a:prstGeom>
            <a:solidFill>
              <a:srgbClr val="80C168"/>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S</a:t>
              </a:r>
              <a:r>
                <a:rPr kumimoji="0" lang="en-US" altLang="zh-CN"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ide border</a:t>
              </a:r>
              <a:endParaRPr kumimoji="0" lang="en-US" altLang="zh-CN"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par>
                                <p:cTn id="25" presetID="22" presetClass="entr" presetSubtype="8"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par>
                                <p:cTn id="28" presetID="22" presetClass="entr" presetSubtype="4" fill="hold" grpId="2"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down)">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par>
                                <p:cTn id="36" presetID="22" presetClass="exit" presetSubtype="1" fill="hold" grpId="0" nodeType="withEffect">
                                  <p:stCondLst>
                                    <p:cond delay="0"/>
                                  </p:stCondLst>
                                  <p:childTnLst>
                                    <p:animEffect transition="out" filter="wipe(up)">
                                      <p:cBhvr>
                                        <p:cTn id="37" dur="500"/>
                                        <p:tgtEl>
                                          <p:spTgt spid="49"/>
                                        </p:tgtEl>
                                      </p:cBhvr>
                                    </p:animEffect>
                                    <p:set>
                                      <p:cBhvr>
                                        <p:cTn id="38" dur="1" fill="hold">
                                          <p:stCondLst>
                                            <p:cond delay="499"/>
                                          </p:stCondLst>
                                        </p:cTn>
                                        <p:tgtEl>
                                          <p:spTgt spid="49"/>
                                        </p:tgtEl>
                                        <p:attrNameLst>
                                          <p:attrName>style.visibility</p:attrName>
                                        </p:attrNameLst>
                                      </p:cBhvr>
                                      <p:to>
                                        <p:strVal val="hidden"/>
                                      </p:to>
                                    </p:set>
                                  </p:childTnLst>
                                </p:cTn>
                              </p:par>
                              <p:par>
                                <p:cTn id="39" presetID="22" presetClass="entr" presetSubtype="8"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26" grpId="0" animBg="1"/>
      <p:bldP spid="26" grpId="1" animBg="1"/>
      <p:bldP spid="38" grpId="0" animBg="1"/>
      <p:bldP spid="38" grpId="1" animBg="1"/>
      <p:bldP spid="48" grpId="0" bldLvl="0" animBg="1"/>
      <p:bldP spid="48" grpId="1" animBg="1"/>
      <p:bldP spid="42" grpId="0" bldLvl="0" animBg="1"/>
      <p:bldP spid="42" grpId="1" animBg="1"/>
      <p:bldP spid="49" grpId="0" bldLvl="0" animBg="1"/>
      <p:bldP spid="49" grpId="1" animBg="1"/>
      <p:bldP spid="49"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16"/>
          <p:cNvSpPr/>
          <p:nvPr/>
        </p:nvSpPr>
        <p:spPr>
          <a:xfrm>
            <a:off x="712470" y="875665"/>
            <a:ext cx="10821035" cy="5202555"/>
          </a:xfrm>
          <a:prstGeom prst="roundRect">
            <a:avLst>
              <a:gd name="adj" fmla="val 23257"/>
            </a:avLst>
          </a:prstGeom>
          <a:noFill/>
          <a:ln w="76200">
            <a:solidFill>
              <a:srgbClr val="80C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359092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rPr>
              <a:t>Function Display</a:t>
            </a:r>
            <a:endParaRPr lang="zh-CN" altLang="en-US" sz="2000" i="1" dirty="0">
              <a:latin typeface="站酷酷黑" panose="02010600030101010101" pitchFamily="2" charset="-122"/>
              <a:ea typeface="站酷酷黑" panose="02010600030101010101" pitchFamily="2" charset="-122"/>
            </a:endParaRPr>
          </a:p>
        </p:txBody>
      </p:sp>
      <p:pic>
        <p:nvPicPr>
          <p:cNvPr id="4" name="图片 3"/>
          <p:cNvPicPr>
            <a:picLocks noChangeAspect="1"/>
          </p:cNvPicPr>
          <p:nvPr/>
        </p:nvPicPr>
        <p:blipFill>
          <a:blip r:embed="rId1"/>
          <a:stretch>
            <a:fillRect/>
          </a:stretch>
        </p:blipFill>
        <p:spPr>
          <a:xfrm>
            <a:off x="3244850" y="996950"/>
            <a:ext cx="5702300" cy="4864100"/>
          </a:xfrm>
          <a:prstGeom prst="rect">
            <a:avLst/>
          </a:prstGeom>
        </p:spPr>
      </p:pic>
      <p:grpSp>
        <p:nvGrpSpPr>
          <p:cNvPr id="10" name="组合 9"/>
          <p:cNvGrpSpPr/>
          <p:nvPr/>
        </p:nvGrpSpPr>
        <p:grpSpPr>
          <a:xfrm>
            <a:off x="7079904" y="383109"/>
            <a:ext cx="2825115" cy="2136140"/>
            <a:chOff x="3302990" y="1192048"/>
            <a:chExt cx="3127185" cy="2364543"/>
          </a:xfrm>
        </p:grpSpPr>
        <p:sp>
          <p:nvSpPr>
            <p:cNvPr id="11" name="任意多边形 8"/>
            <p:cNvSpPr/>
            <p:nvPr/>
          </p:nvSpPr>
          <p:spPr>
            <a:xfrm>
              <a:off x="3302990" y="1192048"/>
              <a:ext cx="3127185" cy="2364543"/>
            </a:xfrm>
            <a:custGeom>
              <a:avLst/>
              <a:gdLst>
                <a:gd name="connsiteX0" fmla="*/ 1305623 w 2611246"/>
                <a:gd name="connsiteY0" fmla="*/ 0 h 2836429"/>
                <a:gd name="connsiteX1" fmla="*/ 2611246 w 2611246"/>
                <a:gd name="connsiteY1" fmla="*/ 1305623 h 2836429"/>
                <a:gd name="connsiteX2" fmla="*/ 1305623 w 2611246"/>
                <a:gd name="connsiteY2" fmla="*/ 2611246 h 2836429"/>
                <a:gd name="connsiteX3" fmla="*/ 1261085 w 2611246"/>
                <a:gd name="connsiteY3" fmla="*/ 2608997 h 2836429"/>
                <a:gd name="connsiteX4" fmla="*/ 1119662 w 2611246"/>
                <a:gd name="connsiteY4" fmla="*/ 2672727 h 2836429"/>
                <a:gd name="connsiteX5" fmla="*/ 498766 w 2611246"/>
                <a:gd name="connsiteY5" fmla="*/ 2836429 h 2836429"/>
                <a:gd name="connsiteX6" fmla="*/ 658426 w 2611246"/>
                <a:gd name="connsiteY6" fmla="*/ 2465067 h 2836429"/>
                <a:gd name="connsiteX7" fmla="*/ 663179 w 2611246"/>
                <a:gd name="connsiteY7" fmla="*/ 2441450 h 2836429"/>
                <a:gd name="connsiteX8" fmla="*/ 575637 w 2611246"/>
                <a:gd name="connsiteY8" fmla="*/ 2388266 h 2836429"/>
                <a:gd name="connsiteX9" fmla="*/ 0 w 2611246"/>
                <a:gd name="connsiteY9" fmla="*/ 1305623 h 2836429"/>
                <a:gd name="connsiteX10" fmla="*/ 1305623 w 2611246"/>
                <a:gd name="connsiteY10" fmla="*/ 0 h 283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1246" h="2836429">
                  <a:moveTo>
                    <a:pt x="1305623" y="0"/>
                  </a:moveTo>
                  <a:cubicBezTo>
                    <a:pt x="2026699" y="0"/>
                    <a:pt x="2611246" y="584547"/>
                    <a:pt x="2611246" y="1305623"/>
                  </a:cubicBezTo>
                  <a:cubicBezTo>
                    <a:pt x="2611246" y="2026699"/>
                    <a:pt x="2026699" y="2611246"/>
                    <a:pt x="1305623" y="2611246"/>
                  </a:cubicBezTo>
                  <a:lnTo>
                    <a:pt x="1261085" y="2608997"/>
                  </a:lnTo>
                  <a:lnTo>
                    <a:pt x="1119662" y="2672727"/>
                  </a:lnTo>
                  <a:cubicBezTo>
                    <a:pt x="808902" y="2796971"/>
                    <a:pt x="498766" y="2836429"/>
                    <a:pt x="498766" y="2836429"/>
                  </a:cubicBezTo>
                  <a:cubicBezTo>
                    <a:pt x="498766" y="2836429"/>
                    <a:pt x="603617" y="2686865"/>
                    <a:pt x="658426" y="2465067"/>
                  </a:cubicBezTo>
                  <a:lnTo>
                    <a:pt x="663179" y="2441450"/>
                  </a:lnTo>
                  <a:lnTo>
                    <a:pt x="575637" y="2388266"/>
                  </a:lnTo>
                  <a:cubicBezTo>
                    <a:pt x="228339" y="2153636"/>
                    <a:pt x="0" y="1756296"/>
                    <a:pt x="0" y="1305623"/>
                  </a:cubicBezTo>
                  <a:cubicBezTo>
                    <a:pt x="0" y="584547"/>
                    <a:pt x="584547" y="0"/>
                    <a:pt x="1305623" y="0"/>
                  </a:cubicBezTo>
                  <a:close/>
                </a:path>
              </a:pathLst>
            </a:cu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2" name="文本框 11"/>
            <p:cNvSpPr txBox="1"/>
            <p:nvPr/>
          </p:nvSpPr>
          <p:spPr>
            <a:xfrm>
              <a:off x="3501206" y="1994756"/>
              <a:ext cx="2791904" cy="918685"/>
            </a:xfrm>
            <a:prstGeom prst="rect">
              <a:avLst/>
            </a:prstGeom>
            <a:noFill/>
          </p:spPr>
          <p:txBody>
            <a:bodyPr wrap="square" rtlCol="0">
              <a:spAutoFit/>
            </a:bodyPr>
            <a:p>
              <a:pPr algn="ctr"/>
              <a:r>
                <a:rPr lang="zh-CN" altLang="en-US" sz="1600" b="1" dirty="0">
                  <a:solidFill>
                    <a:schemeClr val="bg1"/>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Used for intuitive positioning and display of planned routes.</a:t>
              </a:r>
              <a:endParaRPr lang="zh-CN" altLang="en-US" sz="1600" b="1" dirty="0">
                <a:solidFill>
                  <a:schemeClr val="bg1"/>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3" name="文本框 12"/>
            <p:cNvSpPr txBox="1"/>
            <p:nvPr/>
          </p:nvSpPr>
          <p:spPr>
            <a:xfrm>
              <a:off x="3440055" y="1447199"/>
              <a:ext cx="2853056" cy="645962"/>
            </a:xfrm>
            <a:prstGeom prst="rect">
              <a:avLst/>
            </a:prstGeom>
            <a:noFill/>
          </p:spPr>
          <p:txBody>
            <a:bodyPr wrap="square" rtlCol="0">
              <a:spAutoFit/>
            </a:bodyPr>
            <a:p>
              <a:pPr algn="ctr"/>
              <a:r>
                <a:rPr lang="zh-CN" altLang="en-US" sz="3200" b="1" dirty="0">
                  <a:solidFill>
                    <a:schemeClr val="bg1"/>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Satellite map</a:t>
              </a:r>
              <a:endParaRPr lang="zh-CN" altLang="en-US" sz="3200" b="1" dirty="0">
                <a:solidFill>
                  <a:schemeClr val="bg1"/>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750" fill="hold">
                                          <p:stCondLst>
                                            <p:cond delay="0"/>
                                          </p:stCondLst>
                                        </p:cTn>
                                        <p:tgtEl>
                                          <p:spTgt spid="4"/>
                                        </p:tgtEl>
                                        <p:attrNameLst>
                                          <p:attrName>style.visibility</p:attrName>
                                        </p:attrNameLst>
                                      </p:cBhvr>
                                      <p:to>
                                        <p:strVal val="visible"/>
                                      </p:to>
                                    </p:set>
                                    <p:animEffect transition="in" filter="box(out)">
                                      <p:cBhvr>
                                        <p:cTn id="7" dur="750"/>
                                        <p:tgtEl>
                                          <p:spTgt spid="4"/>
                                        </p:tgtEl>
                                      </p:cBhvr>
                                    </p:animEffect>
                                  </p:childTnLst>
                                </p:cTn>
                              </p:par>
                            </p:childTnLst>
                          </p:cTn>
                        </p:par>
                        <p:par>
                          <p:cTn id="8" fill="hold">
                            <p:stCondLst>
                              <p:cond delay="1000"/>
                            </p:stCondLst>
                            <p:childTnLst>
                              <p:par>
                                <p:cTn id="9" presetID="18" presetClass="entr" presetSubtype="3"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strips(upRight)">
                                      <p:cBhvr>
                                        <p:cTn id="11" dur="500"/>
                                        <p:tgtEl>
                                          <p:spTgt spid="26"/>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1"/>
      <p:bldP spid="26" grpId="0" animBg="1"/>
      <p:bldP spid="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86138/Desktop/网页图片渲染/屏幕截图 2024-10-02 231155.png屏幕截图 2024-10-02 231155"/>
          <p:cNvPicPr>
            <a:picLocks noChangeAspect="1"/>
          </p:cNvPicPr>
          <p:nvPr/>
        </p:nvPicPr>
        <p:blipFill>
          <a:blip r:embed="rId1"/>
          <a:srcRect l="8896" r="8896"/>
          <a:stretch>
            <a:fillRect/>
          </a:stretch>
        </p:blipFill>
        <p:spPr>
          <a:xfrm>
            <a:off x="9327515" y="3043555"/>
            <a:ext cx="836295" cy="2737485"/>
          </a:xfrm>
          <a:prstGeom prst="rect">
            <a:avLst/>
          </a:prstGeom>
        </p:spPr>
      </p:pic>
      <p:sp>
        <p:nvSpPr>
          <p:cNvPr id="26" name="矩形: 圆角 16"/>
          <p:cNvSpPr/>
          <p:nvPr/>
        </p:nvSpPr>
        <p:spPr>
          <a:xfrm>
            <a:off x="712470" y="875665"/>
            <a:ext cx="3251835" cy="4691380"/>
          </a:xfrm>
          <a:prstGeom prst="roundRect">
            <a:avLst>
              <a:gd name="adj" fmla="val 23257"/>
            </a:avLst>
          </a:prstGeom>
          <a:noFill/>
          <a:ln w="76200">
            <a:solidFill>
              <a:srgbClr val="80C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359092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rPr>
              <a:t>Function Display</a:t>
            </a:r>
            <a:endParaRPr lang="zh-CN" altLang="en-US" sz="2000" i="1" dirty="0">
              <a:latin typeface="站酷酷黑" panose="02010600030101010101" pitchFamily="2" charset="-122"/>
              <a:ea typeface="站酷酷黑" panose="02010600030101010101" pitchFamily="2" charset="-122"/>
            </a:endParaRPr>
          </a:p>
        </p:txBody>
      </p:sp>
      <p:pic>
        <p:nvPicPr>
          <p:cNvPr id="25" name="图片 24" descr="C:/Users/86138/Desktop/网页图片渲染/屏幕截图 2024-10-02 224610.png屏幕截图 2024-10-02 224610"/>
          <p:cNvPicPr>
            <a:picLocks noChangeAspect="1"/>
          </p:cNvPicPr>
          <p:nvPr/>
        </p:nvPicPr>
        <p:blipFill>
          <a:blip r:embed="rId2"/>
          <a:srcRect l="172" r="172"/>
          <a:stretch>
            <a:fillRect/>
          </a:stretch>
        </p:blipFill>
        <p:spPr>
          <a:xfrm>
            <a:off x="1394460" y="1072515"/>
            <a:ext cx="4581525" cy="5163185"/>
          </a:xfrm>
          <a:prstGeom prst="rect">
            <a:avLst/>
          </a:prstGeom>
        </p:spPr>
      </p:pic>
      <p:grpSp>
        <p:nvGrpSpPr>
          <p:cNvPr id="27" name="组合 26"/>
          <p:cNvGrpSpPr/>
          <p:nvPr>
            <p:custDataLst>
              <p:tags r:id="rId3"/>
            </p:custDataLst>
          </p:nvPr>
        </p:nvGrpSpPr>
        <p:grpSpPr>
          <a:xfrm>
            <a:off x="6497450" y="926936"/>
            <a:ext cx="5193030" cy="1383030"/>
            <a:chOff x="911780" y="2279868"/>
            <a:chExt cx="5193030" cy="1383030"/>
          </a:xfrm>
        </p:grpSpPr>
        <p:sp>
          <p:nvSpPr>
            <p:cNvPr id="28" name="矩形 27"/>
            <p:cNvSpPr/>
            <p:nvPr>
              <p:custDataLst>
                <p:tags r:id="rId4"/>
              </p:custDataLst>
            </p:nvPr>
          </p:nvSpPr>
          <p:spPr>
            <a:xfrm>
              <a:off x="911780" y="2648168"/>
              <a:ext cx="5193030" cy="1014730"/>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Users can find various posts seeking carpooling and introductions to travel destinations here, as well as post and share personal plans. If people become interested in this after browsing, they can contact and form a team through the interface.</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9" name="矩形: 圆角 5"/>
            <p:cNvSpPr/>
            <p:nvPr>
              <p:custDataLst>
                <p:tags r:id="rId5"/>
              </p:custDataLst>
            </p:nvPr>
          </p:nvSpPr>
          <p:spPr>
            <a:xfrm>
              <a:off x="1010840" y="2279868"/>
              <a:ext cx="3567430" cy="314325"/>
            </a:xfrm>
            <a:prstGeom prst="roundRect">
              <a:avLst>
                <a:gd name="adj" fmla="val 50000"/>
              </a:avLst>
            </a:prstGeom>
            <a:solidFill>
              <a:srgbClr val="80C168"/>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Community motherboard block</a:t>
              </a:r>
              <a:endPar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sp>
        <p:nvSpPr>
          <p:cNvPr id="48" name="矩形 47"/>
          <p:cNvSpPr/>
          <p:nvPr/>
        </p:nvSpPr>
        <p:spPr>
          <a:xfrm>
            <a:off x="1394460" y="1073150"/>
            <a:ext cx="4853940" cy="1162050"/>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sp>
        <p:nvSpPr>
          <p:cNvPr id="4" name="矩形 3"/>
          <p:cNvSpPr/>
          <p:nvPr/>
        </p:nvSpPr>
        <p:spPr>
          <a:xfrm>
            <a:off x="4226560" y="2235200"/>
            <a:ext cx="1951990" cy="4184015"/>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pic>
        <p:nvPicPr>
          <p:cNvPr id="5" name="图片 4"/>
          <p:cNvPicPr>
            <a:picLocks noChangeAspect="1"/>
          </p:cNvPicPr>
          <p:nvPr/>
        </p:nvPicPr>
        <p:blipFill>
          <a:blip r:embed="rId6"/>
          <a:stretch>
            <a:fillRect/>
          </a:stretch>
        </p:blipFill>
        <p:spPr>
          <a:xfrm>
            <a:off x="7113270" y="2440305"/>
            <a:ext cx="836295" cy="2737485"/>
          </a:xfrm>
          <a:prstGeom prst="rect">
            <a:avLst/>
          </a:prstGeom>
        </p:spPr>
      </p:pic>
      <p:pic>
        <p:nvPicPr>
          <p:cNvPr id="6" name="图片 5" descr="C:/Users/86138/Desktop/网页图片渲染/屏幕截图 2024-10-02 231123.png屏幕截图 2024-10-02 231123"/>
          <p:cNvPicPr>
            <a:picLocks noChangeAspect="1"/>
          </p:cNvPicPr>
          <p:nvPr/>
        </p:nvPicPr>
        <p:blipFill>
          <a:blip r:embed="rId7"/>
          <a:srcRect l="1751" r="1751"/>
          <a:stretch>
            <a:fillRect/>
          </a:stretch>
        </p:blipFill>
        <p:spPr>
          <a:xfrm>
            <a:off x="8019415" y="3631565"/>
            <a:ext cx="836295" cy="2737485"/>
          </a:xfrm>
          <a:prstGeom prst="rect">
            <a:avLst/>
          </a:prstGeom>
        </p:spPr>
      </p:pic>
      <p:pic>
        <p:nvPicPr>
          <p:cNvPr id="9" name="图片 8" descr="C:/Users/86138/Desktop/网页图片渲染/屏幕截图 2024-10-02 232251.png屏幕截图 2024-10-02 232251"/>
          <p:cNvPicPr>
            <a:picLocks noChangeAspect="1"/>
          </p:cNvPicPr>
          <p:nvPr/>
        </p:nvPicPr>
        <p:blipFill>
          <a:blip r:embed="rId8"/>
          <a:srcRect l="10172" r="10172"/>
          <a:stretch>
            <a:fillRect/>
          </a:stretch>
        </p:blipFill>
        <p:spPr>
          <a:xfrm>
            <a:off x="8719185" y="2235200"/>
            <a:ext cx="836295" cy="2737485"/>
          </a:xfrm>
          <a:prstGeom prst="rect">
            <a:avLst/>
          </a:prstGeom>
        </p:spPr>
      </p:pic>
      <p:pic>
        <p:nvPicPr>
          <p:cNvPr id="10" name="图片 9"/>
          <p:cNvPicPr>
            <a:picLocks noChangeAspect="1"/>
          </p:cNvPicPr>
          <p:nvPr/>
        </p:nvPicPr>
        <p:blipFill>
          <a:blip r:embed="rId9"/>
          <a:stretch>
            <a:fillRect/>
          </a:stretch>
        </p:blipFill>
        <p:spPr>
          <a:xfrm>
            <a:off x="10217150" y="2675890"/>
            <a:ext cx="880745" cy="2190750"/>
          </a:xfrm>
          <a:prstGeom prst="rect">
            <a:avLst/>
          </a:prstGeom>
        </p:spPr>
      </p:pic>
      <p:sp>
        <p:nvSpPr>
          <p:cNvPr id="11" name="矩形 10"/>
          <p:cNvSpPr/>
          <p:nvPr/>
        </p:nvSpPr>
        <p:spPr>
          <a:xfrm>
            <a:off x="1394460" y="2235200"/>
            <a:ext cx="2832735" cy="4184015"/>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grpSp>
        <p:nvGrpSpPr>
          <p:cNvPr id="12" name="组合 11"/>
          <p:cNvGrpSpPr/>
          <p:nvPr>
            <p:custDataLst>
              <p:tags r:id="rId10"/>
            </p:custDataLst>
          </p:nvPr>
        </p:nvGrpSpPr>
        <p:grpSpPr>
          <a:xfrm>
            <a:off x="6497450" y="2737321"/>
            <a:ext cx="5193030" cy="1151890"/>
            <a:chOff x="911780" y="2279868"/>
            <a:chExt cx="5193030" cy="1151890"/>
          </a:xfrm>
        </p:grpSpPr>
        <p:sp>
          <p:nvSpPr>
            <p:cNvPr id="13" name="矩形 12"/>
            <p:cNvSpPr/>
            <p:nvPr>
              <p:custDataLst>
                <p:tags r:id="rId11"/>
              </p:custDataLst>
            </p:nvPr>
          </p:nvSpPr>
          <p:spPr>
            <a:xfrm>
              <a:off x="911780" y="2648168"/>
              <a:ext cx="5193030" cy="783590"/>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Here, topics related to the post will be presented, filtered by demand and discussion level, and options will be listed. You can directly enter the corresponding category of posts by clicking on the link.</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4" name="矩形: 圆角 5"/>
            <p:cNvSpPr/>
            <p:nvPr>
              <p:custDataLst>
                <p:tags r:id="rId12"/>
              </p:custDataLst>
            </p:nvPr>
          </p:nvSpPr>
          <p:spPr>
            <a:xfrm>
              <a:off x="1010840" y="2279868"/>
              <a:ext cx="3018790" cy="314325"/>
            </a:xfrm>
            <a:prstGeom prst="roundRect">
              <a:avLst>
                <a:gd name="adj" fmla="val 50000"/>
              </a:avLst>
            </a:prstGeom>
            <a:solidFill>
              <a:srgbClr val="80C168"/>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Recommended page bar</a:t>
              </a:r>
              <a:endPar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500"/>
                                        <p:tgtEl>
                                          <p:spTgt spid="48"/>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par>
                                <p:cTn id="25" presetID="22" presetClass="entr" presetSubtype="8"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7" presetClass="entr" presetSubtype="10" fill="hold" nodeType="afterEffect">
                                  <p:stCondLst>
                                    <p:cond delay="500"/>
                                  </p:stCondLst>
                                  <p:childTnLst>
                                    <p:set>
                                      <p:cBhvr>
                                        <p:cTn id="30" dur="500"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25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strVal val="#ppt_h"/>
                                          </p:val>
                                        </p:tav>
                                        <p:tav tm="100000">
                                          <p:val>
                                            <p:strVal val="#ppt_h"/>
                                          </p:val>
                                        </p:tav>
                                      </p:tavLst>
                                    </p:anim>
                                  </p:childTnLst>
                                </p:cTn>
                              </p:par>
                              <p:par>
                                <p:cTn id="37" presetID="17" presetClass="entr" presetSubtype="10" fill="hold" nodeType="withEffect">
                                  <p:stCondLst>
                                    <p:cond delay="25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strVal val="#ppt_h"/>
                                          </p:val>
                                        </p:tav>
                                        <p:tav tm="100000">
                                          <p:val>
                                            <p:strVal val="#ppt_h"/>
                                          </p:val>
                                        </p:tav>
                                      </p:tavLst>
                                    </p:anim>
                                  </p:childTnLst>
                                </p:cTn>
                              </p:par>
                              <p:par>
                                <p:cTn id="41" presetID="17" presetClass="entr" presetSubtype="1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strVal val="#ppt_h"/>
                                          </p:val>
                                        </p:tav>
                                        <p:tav tm="100000">
                                          <p:val>
                                            <p:strVal val="#ppt_h"/>
                                          </p:val>
                                        </p:tav>
                                      </p:tavLst>
                                    </p:anim>
                                  </p:childTnLst>
                                </p:cTn>
                              </p:par>
                              <p:par>
                                <p:cTn id="45" presetID="17" presetClass="entr" presetSubtype="1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xit" presetSubtype="8" fill="hold" grpId="1" nodeType="withEffect">
                                  <p:stCondLst>
                                    <p:cond delay="0"/>
                                  </p:stCondLst>
                                  <p:childTnLst>
                                    <p:animEffect transition="out" filter="wipe(left)">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8"/>
                                        </p:tgtEl>
                                      </p:cBhvr>
                                    </p:animEffect>
                                    <p:set>
                                      <p:cBhvr>
                                        <p:cTn id="68" dur="1" fill="hold">
                                          <p:stCondLst>
                                            <p:cond delay="499"/>
                                          </p:stCondLst>
                                        </p:cTn>
                                        <p:tgtEl>
                                          <p:spTgt spid="8"/>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p:bldP spid="3" grpId="1"/>
      <p:bldP spid="26" grpId="0" bldLvl="0" animBg="1"/>
      <p:bldP spid="26" grpId="1" animBg="1"/>
      <p:bldP spid="48" grpId="0" animBg="1"/>
      <p:bldP spid="48" grpId="1" animBg="1"/>
      <p:bldP spid="4" grpId="0" animBg="1"/>
      <p:bldP spid="11"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16"/>
          <p:cNvSpPr/>
          <p:nvPr/>
        </p:nvSpPr>
        <p:spPr>
          <a:xfrm>
            <a:off x="712470" y="875665"/>
            <a:ext cx="3251835" cy="4691380"/>
          </a:xfrm>
          <a:prstGeom prst="roundRect">
            <a:avLst>
              <a:gd name="adj" fmla="val 23257"/>
            </a:avLst>
          </a:prstGeom>
          <a:noFill/>
          <a:ln w="76200">
            <a:solidFill>
              <a:srgbClr val="80C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359092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rPr>
              <a:t>Function Display</a:t>
            </a:r>
            <a:endParaRPr lang="zh-CN" altLang="en-US" sz="2000" i="1" dirty="0">
              <a:latin typeface="站酷酷黑" panose="02010600030101010101" pitchFamily="2" charset="-122"/>
              <a:ea typeface="站酷酷黑" panose="02010600030101010101" pitchFamily="2" charset="-122"/>
            </a:endParaRPr>
          </a:p>
        </p:txBody>
      </p:sp>
      <p:grpSp>
        <p:nvGrpSpPr>
          <p:cNvPr id="27" name="组合 26"/>
          <p:cNvGrpSpPr/>
          <p:nvPr>
            <p:custDataLst>
              <p:tags r:id="rId1"/>
            </p:custDataLst>
          </p:nvPr>
        </p:nvGrpSpPr>
        <p:grpSpPr>
          <a:xfrm>
            <a:off x="6497450" y="926936"/>
            <a:ext cx="5193030" cy="1151890"/>
            <a:chOff x="911780" y="2279868"/>
            <a:chExt cx="5193030" cy="1151890"/>
          </a:xfrm>
        </p:grpSpPr>
        <p:sp>
          <p:nvSpPr>
            <p:cNvPr id="28" name="矩形 27"/>
            <p:cNvSpPr/>
            <p:nvPr>
              <p:custDataLst>
                <p:tags r:id="rId2"/>
              </p:custDataLst>
            </p:nvPr>
          </p:nvSpPr>
          <p:spPr>
            <a:xfrm>
              <a:off x="911780" y="2648168"/>
              <a:ext cx="5193030" cy="783590"/>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Search function: Click Select for the city and schedule you have identified, and relevant text will be pushed to you, introducing local customs and recommended travel guides.</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29" name="矩形: 圆角 5"/>
            <p:cNvSpPr/>
            <p:nvPr>
              <p:custDataLst>
                <p:tags r:id="rId3"/>
              </p:custDataLst>
            </p:nvPr>
          </p:nvSpPr>
          <p:spPr>
            <a:xfrm>
              <a:off x="1010840" y="2279868"/>
              <a:ext cx="2526665" cy="314325"/>
            </a:xfrm>
            <a:prstGeom prst="roundRect">
              <a:avLst>
                <a:gd name="adj" fmla="val 50000"/>
              </a:avLst>
            </a:prstGeom>
            <a:solidFill>
              <a:srgbClr val="80C168"/>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Recommended page</a:t>
              </a:r>
              <a:endPar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pic>
        <p:nvPicPr>
          <p:cNvPr id="15" name="图片 14"/>
          <p:cNvPicPr>
            <a:picLocks noChangeAspect="1"/>
          </p:cNvPicPr>
          <p:nvPr/>
        </p:nvPicPr>
        <p:blipFill>
          <a:blip r:embed="rId4"/>
          <a:stretch>
            <a:fillRect/>
          </a:stretch>
        </p:blipFill>
        <p:spPr>
          <a:xfrm>
            <a:off x="1394460" y="1072515"/>
            <a:ext cx="4581525" cy="5029200"/>
          </a:xfrm>
          <a:prstGeom prst="rect">
            <a:avLst/>
          </a:prstGeom>
        </p:spPr>
      </p:pic>
      <p:sp>
        <p:nvSpPr>
          <p:cNvPr id="16" name="矩形 15"/>
          <p:cNvSpPr/>
          <p:nvPr/>
        </p:nvSpPr>
        <p:spPr>
          <a:xfrm>
            <a:off x="1394460" y="1072515"/>
            <a:ext cx="4581525" cy="1151890"/>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sp>
        <p:nvSpPr>
          <p:cNvPr id="18" name="矩形 17"/>
          <p:cNvSpPr/>
          <p:nvPr/>
        </p:nvSpPr>
        <p:spPr>
          <a:xfrm>
            <a:off x="4269105" y="2224405"/>
            <a:ext cx="1916430" cy="3877310"/>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pic>
        <p:nvPicPr>
          <p:cNvPr id="19" name="图片 18"/>
          <p:cNvPicPr>
            <a:picLocks noChangeAspect="1"/>
          </p:cNvPicPr>
          <p:nvPr/>
        </p:nvPicPr>
        <p:blipFill>
          <a:blip r:embed="rId5"/>
          <a:stretch>
            <a:fillRect/>
          </a:stretch>
        </p:blipFill>
        <p:spPr>
          <a:xfrm>
            <a:off x="6596380" y="2412365"/>
            <a:ext cx="5207000" cy="1924050"/>
          </a:xfrm>
          <a:prstGeom prst="rect">
            <a:avLst/>
          </a:prstGeom>
        </p:spPr>
      </p:pic>
      <p:sp>
        <p:nvSpPr>
          <p:cNvPr id="20" name="矩形 19"/>
          <p:cNvSpPr/>
          <p:nvPr/>
        </p:nvSpPr>
        <p:spPr>
          <a:xfrm>
            <a:off x="1394460" y="2224405"/>
            <a:ext cx="2874645" cy="3877310"/>
          </a:xfrm>
          <a:prstGeom prst="rect">
            <a:avLst/>
          </a:prstGeom>
          <a:solidFill>
            <a:schemeClr val="bg1">
              <a:alpha val="7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sp>
        <p:nvSpPr>
          <p:cNvPr id="21" name="矩形 20"/>
          <p:cNvSpPr/>
          <p:nvPr>
            <p:custDataLst>
              <p:tags r:id="rId6"/>
            </p:custDataLst>
          </p:nvPr>
        </p:nvSpPr>
        <p:spPr>
          <a:xfrm>
            <a:off x="6490465" y="2132801"/>
            <a:ext cx="5193030" cy="783590"/>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Advertisement: Recommend templates that include attractions, customs, cuisine, and accommodations from various cities, providing users with reference.</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pic>
        <p:nvPicPr>
          <p:cNvPr id="22" name="图片 21"/>
          <p:cNvPicPr>
            <a:picLocks noChangeAspect="1"/>
          </p:cNvPicPr>
          <p:nvPr/>
        </p:nvPicPr>
        <p:blipFill>
          <a:blip r:embed="rId7"/>
          <a:stretch>
            <a:fillRect/>
          </a:stretch>
        </p:blipFill>
        <p:spPr>
          <a:xfrm>
            <a:off x="6269355" y="3017520"/>
            <a:ext cx="2853690" cy="3250565"/>
          </a:xfrm>
          <a:prstGeom prst="rect">
            <a:avLst/>
          </a:prstGeom>
        </p:spPr>
      </p:pic>
      <p:pic>
        <p:nvPicPr>
          <p:cNvPr id="23" name="图片 22"/>
          <p:cNvPicPr>
            <a:picLocks noChangeAspect="1"/>
          </p:cNvPicPr>
          <p:nvPr/>
        </p:nvPicPr>
        <p:blipFill>
          <a:blip r:embed="rId8"/>
          <a:stretch>
            <a:fillRect/>
          </a:stretch>
        </p:blipFill>
        <p:spPr>
          <a:xfrm>
            <a:off x="9123045" y="3017520"/>
            <a:ext cx="2533015" cy="3260090"/>
          </a:xfrm>
          <a:prstGeom prst="rect">
            <a:avLst/>
          </a:prstGeom>
        </p:spPr>
      </p:pic>
      <p:grpSp>
        <p:nvGrpSpPr>
          <p:cNvPr id="24" name="组合 23"/>
          <p:cNvGrpSpPr/>
          <p:nvPr>
            <p:custDataLst>
              <p:tags r:id="rId9"/>
            </p:custDataLst>
          </p:nvPr>
        </p:nvGrpSpPr>
        <p:grpSpPr>
          <a:xfrm>
            <a:off x="6490465" y="2970366"/>
            <a:ext cx="5193030" cy="1151890"/>
            <a:chOff x="911780" y="2279868"/>
            <a:chExt cx="5193030" cy="1151890"/>
          </a:xfrm>
        </p:grpSpPr>
        <p:sp>
          <p:nvSpPr>
            <p:cNvPr id="30" name="矩形 29"/>
            <p:cNvSpPr/>
            <p:nvPr>
              <p:custDataLst>
                <p:tags r:id="rId10"/>
              </p:custDataLst>
            </p:nvPr>
          </p:nvSpPr>
          <p:spPr>
            <a:xfrm>
              <a:off x="911780" y="2648168"/>
              <a:ext cx="5193030" cy="783590"/>
            </a:xfrm>
            <a:prstGeom prst="rect">
              <a:avLst/>
            </a:prstGeom>
          </p:spPr>
          <p:txBody>
            <a:bodyPr wrap="square">
              <a:spAutoFit/>
            </a:bodyPr>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Here are examples of popular attractions and popular travel destinations. If users are interested, they can choose their desired destinations and click to learn more.</a:t>
              </a:r>
              <a:endParaRPr kumimoji="0" sz="10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1" name="矩形: 圆角 5"/>
            <p:cNvSpPr/>
            <p:nvPr>
              <p:custDataLst>
                <p:tags r:id="rId11"/>
              </p:custDataLst>
            </p:nvPr>
          </p:nvSpPr>
          <p:spPr>
            <a:xfrm>
              <a:off x="1010840" y="2279868"/>
              <a:ext cx="1051560" cy="314325"/>
            </a:xfrm>
            <a:prstGeom prst="roundRect">
              <a:avLst>
                <a:gd name="adj" fmla="val 50000"/>
              </a:avLst>
            </a:prstGeom>
            <a:solidFill>
              <a:srgbClr val="80C168"/>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List</a:t>
              </a:r>
              <a:endParaRPr kumimoji="0" lang="zh-CN" altLang="en-US" sz="16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right)">
                                      <p:cBhvr>
                                        <p:cTn id="24" dur="500"/>
                                        <p:tgtEl>
                                          <p:spTgt spid="18"/>
                                        </p:tgtEl>
                                      </p:cBhvr>
                                    </p:animEffect>
                                  </p:childTnLst>
                                </p:cTn>
                              </p:par>
                              <p:par>
                                <p:cTn id="25" presetID="22" presetClass="entr" presetSubtype="8"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xit" presetSubtype="8" fill="hold" grpId="1" nodeType="withEffect">
                                  <p:stCondLst>
                                    <p:cond delay="0"/>
                                  </p:stCondLst>
                                  <p:childTnLst>
                                    <p:animEffect transition="out" filter="wipe(left)">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left)">
                                      <p:cBhvr>
                                        <p:cTn id="6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p:bldP spid="3" grpId="1"/>
      <p:bldP spid="26" grpId="0" bldLvl="0" animBg="1"/>
      <p:bldP spid="26" grpId="1" animBg="1"/>
      <p:bldP spid="16" grpId="0" animBg="1"/>
      <p:bldP spid="18" grpId="0" animBg="1"/>
      <p:bldP spid="20" grpId="0" animBg="1"/>
      <p:bldP spid="20" grpId="1" animBg="1"/>
      <p:bldP spid="18" grpId="1" animBg="1"/>
      <p:bldP spid="21" grpId="0"/>
      <p:bldP spid="2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443990" y="3081655"/>
            <a:ext cx="3827780" cy="2584450"/>
          </a:xfrm>
          <a:prstGeom prst="rect">
            <a:avLst/>
          </a:prstGeom>
          <a:noFill/>
        </p:spPr>
        <p:txBody>
          <a:bodyPr wrap="square" rtlCol="0">
            <a:spAutoFit/>
          </a:bodyPr>
          <a:lstStyle/>
          <a:p>
            <a:pPr defTabSz="457200">
              <a:lnSpc>
                <a:spcPct val="150000"/>
              </a:lnSpc>
              <a:defRPr/>
            </a:pPr>
            <a:r>
              <a:rPr lang="zh-CN" altLang="en-US" sz="12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rPr>
              <a:t>Each page contains a logo, account, and footer. The logo is a design that combines vehicles and scenery, highlighting the theme function of the webpage - carpooling, and the color tone is also consistent with the overall webpage. The account consists of an avatar and a username, which need to be displayed after logging in. The footer includes the website name and creation date.</a:t>
            </a:r>
            <a:endParaRPr lang="zh-CN" altLang="en-US" sz="12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endParaRPr>
          </a:p>
        </p:txBody>
      </p:sp>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3394075" cy="460375"/>
          </a:xfrm>
          <a:prstGeom prst="rect">
            <a:avLst/>
          </a:prstGeom>
          <a:noFill/>
        </p:spPr>
        <p:txBody>
          <a:bodyPr wrap="square" rtlCol="0">
            <a:spAutoFit/>
          </a:bodyPr>
          <a:lstStyle/>
          <a:p>
            <a:pPr algn="l"/>
            <a:r>
              <a:rPr lang="zh-CN" altLang="en-US" sz="2400" i="1" dirty="0">
                <a:latin typeface="站酷酷黑" panose="02010600030101010101" pitchFamily="2" charset="-122"/>
                <a:ea typeface="站酷酷黑" panose="02010600030101010101" pitchFamily="2" charset="-122"/>
                <a:sym typeface="+mn-ea"/>
              </a:rPr>
              <a:t>Function Display</a:t>
            </a:r>
            <a:endParaRPr lang="zh-CN" altLang="en-US" sz="2400" i="1" dirty="0">
              <a:latin typeface="站酷酷黑" panose="02010600030101010101" pitchFamily="2" charset="-122"/>
              <a:ea typeface="站酷酷黑" panose="02010600030101010101" pitchFamily="2" charset="-122"/>
            </a:endParaRPr>
          </a:p>
        </p:txBody>
      </p:sp>
      <p:sp>
        <p:nvSpPr>
          <p:cNvPr id="5" name="圆角矩形 16"/>
          <p:cNvSpPr/>
          <p:nvPr/>
        </p:nvSpPr>
        <p:spPr>
          <a:xfrm>
            <a:off x="6919595" y="1896110"/>
            <a:ext cx="4493260" cy="1524635"/>
          </a:xfrm>
          <a:prstGeom prst="roundRect">
            <a:avLst>
              <a:gd name="adj" fmla="val 8731"/>
            </a:avLst>
          </a:prstGeom>
          <a:solidFill>
            <a:srgbClr val="80C1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7" name="椭圆 6"/>
          <p:cNvSpPr/>
          <p:nvPr/>
        </p:nvSpPr>
        <p:spPr>
          <a:xfrm>
            <a:off x="5672064" y="2218896"/>
            <a:ext cx="714694" cy="714694"/>
          </a:xfrm>
          <a:prstGeom prst="ellipse">
            <a:avLst/>
          </a:prstGeom>
          <a:solidFill>
            <a:srgbClr val="80C1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8" name="圆角矩形 16"/>
          <p:cNvSpPr/>
          <p:nvPr/>
        </p:nvSpPr>
        <p:spPr>
          <a:xfrm>
            <a:off x="5672064" y="3823161"/>
            <a:ext cx="4066610" cy="1524846"/>
          </a:xfrm>
          <a:prstGeom prst="roundRect">
            <a:avLst>
              <a:gd name="adj" fmla="val 8731"/>
            </a:avLst>
          </a:prstGeom>
          <a:blipFill rotWithShape="1">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nvGrpSpPr>
          <p:cNvPr id="15" name="组合 14"/>
          <p:cNvGrpSpPr/>
          <p:nvPr/>
        </p:nvGrpSpPr>
        <p:grpSpPr>
          <a:xfrm>
            <a:off x="917252" y="5860723"/>
            <a:ext cx="1453481" cy="482561"/>
            <a:chOff x="591623" y="5430292"/>
            <a:chExt cx="1453481" cy="482561"/>
          </a:xfrm>
        </p:grpSpPr>
        <p:sp>
          <p:nvSpPr>
            <p:cNvPr id="21" name="矩形: 圆角 20"/>
            <p:cNvSpPr/>
            <p:nvPr/>
          </p:nvSpPr>
          <p:spPr>
            <a:xfrm flipH="1" flipV="1">
              <a:off x="591623" y="5430292"/>
              <a:ext cx="1453481" cy="482463"/>
            </a:xfrm>
            <a:prstGeom prst="roundRect">
              <a:avLst>
                <a:gd name="adj" fmla="val 50000"/>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2" name="文本框 21"/>
            <p:cNvSpPr txBox="1"/>
            <p:nvPr/>
          </p:nvSpPr>
          <p:spPr>
            <a:xfrm>
              <a:off x="862645" y="5512743"/>
              <a:ext cx="911431" cy="400110"/>
            </a:xfrm>
            <a:prstGeom prst="rect">
              <a:avLst/>
            </a:prstGeom>
            <a:noFill/>
          </p:spPr>
          <p:txBody>
            <a:bodyPr wrap="square" rtlCol="0">
              <a:spAutoFit/>
            </a:bodyPr>
            <a:lstStyle/>
            <a:p>
              <a:pPr algn="dist"/>
              <a:r>
                <a:rPr lang="en-US" altLang="zh-CN" sz="2000" b="1" i="1" dirty="0">
                  <a:solidFill>
                    <a:schemeClr val="bg1"/>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100%</a:t>
              </a:r>
              <a:endParaRPr lang="zh-CN" altLang="en-US" sz="2000" b="1" i="1" dirty="0">
                <a:solidFill>
                  <a:schemeClr val="bg1"/>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grpSp>
      <p:grpSp>
        <p:nvGrpSpPr>
          <p:cNvPr id="16" name="组合 15"/>
          <p:cNvGrpSpPr/>
          <p:nvPr/>
        </p:nvGrpSpPr>
        <p:grpSpPr>
          <a:xfrm>
            <a:off x="1413320" y="1896172"/>
            <a:ext cx="3587750" cy="1054100"/>
            <a:chOff x="1370721" y="1892098"/>
            <a:chExt cx="3587750" cy="1054100"/>
          </a:xfrm>
        </p:grpSpPr>
        <p:sp>
          <p:nvSpPr>
            <p:cNvPr id="18" name="文本框 17"/>
            <p:cNvSpPr txBox="1"/>
            <p:nvPr/>
          </p:nvSpPr>
          <p:spPr>
            <a:xfrm>
              <a:off x="1592336" y="1892098"/>
              <a:ext cx="3366135" cy="829945"/>
            </a:xfrm>
            <a:prstGeom prst="rect">
              <a:avLst/>
            </a:prstGeom>
            <a:noFill/>
          </p:spPr>
          <p:txBody>
            <a:bodyPr wrap="square" rtlCol="0">
              <a:spAutoFit/>
            </a:bodyPr>
            <a:lstStyle/>
            <a:p>
              <a:pPr algn="l"/>
              <a:r>
                <a:rPr lang="zh-CN" altLang="en-US"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Supplementary </a:t>
              </a:r>
              <a:endParaRPr lang="zh-CN" altLang="en-US"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a:p>
              <a:pPr algn="r"/>
              <a:r>
                <a:rPr lang="zh-CN" altLang="en-US"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Introduction</a:t>
              </a:r>
              <a:endParaRPr lang="zh-CN" altLang="en-US"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9" name="文本框 18"/>
            <p:cNvSpPr txBox="1"/>
            <p:nvPr/>
          </p:nvSpPr>
          <p:spPr>
            <a:xfrm>
              <a:off x="1592336" y="2609013"/>
              <a:ext cx="1630045" cy="337185"/>
            </a:xfrm>
            <a:prstGeom prst="rect">
              <a:avLst/>
            </a:prstGeom>
            <a:noFill/>
          </p:spPr>
          <p:txBody>
            <a:bodyPr wrap="square" rtlCol="0">
              <a:spAutoFit/>
            </a:bodyPr>
            <a:lstStyle/>
            <a:p>
              <a:pPr algn="dist"/>
              <a:r>
                <a:rPr lang="en-US" altLang="zh-CN" sz="1600" dirty="0">
                  <a:solidFill>
                    <a:schemeClr val="tx1">
                      <a:lumMod val="85000"/>
                      <a:lumOff val="15000"/>
                      <a:alpha val="5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Travel</a:t>
              </a:r>
              <a:endParaRPr lang="zh-CN" altLang="en-US" sz="1600" dirty="0">
                <a:solidFill>
                  <a:schemeClr val="tx1">
                    <a:lumMod val="85000"/>
                    <a:lumOff val="15000"/>
                    <a:alpha val="5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cxnSp>
          <p:nvCxnSpPr>
            <p:cNvPr id="20" name="直接连接符 19"/>
            <p:cNvCxnSpPr/>
            <p:nvPr/>
          </p:nvCxnSpPr>
          <p:spPr>
            <a:xfrm flipV="1">
              <a:off x="1370721" y="2093796"/>
              <a:ext cx="119878" cy="366044"/>
            </a:xfrm>
            <a:prstGeom prst="line">
              <a:avLst/>
            </a:prstGeom>
            <a:ln w="114300" cap="rnd">
              <a:solidFill>
                <a:srgbClr val="80C168"/>
              </a:solidFill>
              <a:round/>
            </a:ln>
            <a:effectLst/>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10205073" y="4228237"/>
            <a:ext cx="714694" cy="714694"/>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2" name="太阳形 44"/>
          <p:cNvSpPr>
            <a:spLocks noChangeArrowheads="1"/>
          </p:cNvSpPr>
          <p:nvPr/>
        </p:nvSpPr>
        <p:spPr bwMode="auto">
          <a:xfrm>
            <a:off x="5823653" y="2322877"/>
            <a:ext cx="445133" cy="436156"/>
          </a:xfrm>
          <a:custGeom>
            <a:avLst/>
            <a:gdLst>
              <a:gd name="connsiteX0" fmla="*/ 385710 w 608838"/>
              <a:gd name="connsiteY0" fmla="*/ 348311 h 596560"/>
              <a:gd name="connsiteX1" fmla="*/ 413544 w 608838"/>
              <a:gd name="connsiteY1" fmla="*/ 348311 h 596560"/>
              <a:gd name="connsiteX2" fmla="*/ 427485 w 608838"/>
              <a:gd name="connsiteY2" fmla="*/ 348311 h 596560"/>
              <a:gd name="connsiteX3" fmla="*/ 427485 w 608838"/>
              <a:gd name="connsiteY3" fmla="*/ 390015 h 596560"/>
              <a:gd name="connsiteX4" fmla="*/ 385710 w 608838"/>
              <a:gd name="connsiteY4" fmla="*/ 390015 h 596560"/>
              <a:gd name="connsiteX5" fmla="*/ 385710 w 608838"/>
              <a:gd name="connsiteY5" fmla="*/ 355881 h 596560"/>
              <a:gd name="connsiteX6" fmla="*/ 351898 w 608838"/>
              <a:gd name="connsiteY6" fmla="*/ 304981 h 596560"/>
              <a:gd name="connsiteX7" fmla="*/ 351898 w 608838"/>
              <a:gd name="connsiteY7" fmla="*/ 305969 h 596560"/>
              <a:gd name="connsiteX8" fmla="*/ 351898 w 608838"/>
              <a:gd name="connsiteY8" fmla="*/ 320924 h 596560"/>
              <a:gd name="connsiteX9" fmla="*/ 351898 w 608838"/>
              <a:gd name="connsiteY9" fmla="*/ 343028 h 596560"/>
              <a:gd name="connsiteX10" fmla="*/ 351898 w 608838"/>
              <a:gd name="connsiteY10" fmla="*/ 365132 h 596560"/>
              <a:gd name="connsiteX11" fmla="*/ 351898 w 608838"/>
              <a:gd name="connsiteY11" fmla="*/ 431348 h 596560"/>
              <a:gd name="connsiteX12" fmla="*/ 526975 w 608838"/>
              <a:gd name="connsiteY12" fmla="*/ 431348 h 596560"/>
              <a:gd name="connsiteX13" fmla="*/ 548359 w 608838"/>
              <a:gd name="connsiteY13" fmla="*/ 431348 h 596560"/>
              <a:gd name="connsiteX14" fmla="*/ 566164 w 608838"/>
              <a:gd name="connsiteY14" fmla="*/ 431348 h 596560"/>
              <a:gd name="connsiteX15" fmla="*/ 566164 w 608838"/>
              <a:gd name="connsiteY15" fmla="*/ 304981 h 596560"/>
              <a:gd name="connsiteX16" fmla="*/ 551138 w 608838"/>
              <a:gd name="connsiteY16" fmla="*/ 304981 h 596560"/>
              <a:gd name="connsiteX17" fmla="*/ 548359 w 608838"/>
              <a:gd name="connsiteY17" fmla="*/ 304981 h 596560"/>
              <a:gd name="connsiteX18" fmla="*/ 526975 w 608838"/>
              <a:gd name="connsiteY18" fmla="*/ 304981 h 596560"/>
              <a:gd name="connsiteX19" fmla="*/ 491507 w 608838"/>
              <a:gd name="connsiteY19" fmla="*/ 304981 h 596560"/>
              <a:gd name="connsiteX20" fmla="*/ 410445 w 608838"/>
              <a:gd name="connsiteY20" fmla="*/ 304981 h 596560"/>
              <a:gd name="connsiteX21" fmla="*/ 353829 w 608838"/>
              <a:gd name="connsiteY21" fmla="*/ 304981 h 596560"/>
              <a:gd name="connsiteX22" fmla="*/ 42721 w 608838"/>
              <a:gd name="connsiteY22" fmla="*/ 184494 h 596560"/>
              <a:gd name="connsiteX23" fmla="*/ 42721 w 608838"/>
              <a:gd name="connsiteY23" fmla="*/ 190513 h 596560"/>
              <a:gd name="connsiteX24" fmla="*/ 42721 w 608838"/>
              <a:gd name="connsiteY24" fmla="*/ 234297 h 596560"/>
              <a:gd name="connsiteX25" fmla="*/ 42721 w 608838"/>
              <a:gd name="connsiteY25" fmla="*/ 240693 h 596560"/>
              <a:gd name="connsiteX26" fmla="*/ 42721 w 608838"/>
              <a:gd name="connsiteY26" fmla="*/ 321677 h 596560"/>
              <a:gd name="connsiteX27" fmla="*/ 42721 w 608838"/>
              <a:gd name="connsiteY27" fmla="*/ 553905 h 596560"/>
              <a:gd name="connsiteX28" fmla="*/ 526975 w 608838"/>
              <a:gd name="connsiteY28" fmla="*/ 553905 h 596560"/>
              <a:gd name="connsiteX29" fmla="*/ 526975 w 608838"/>
              <a:gd name="connsiteY29" fmla="*/ 474003 h 596560"/>
              <a:gd name="connsiteX30" fmla="*/ 309176 w 608838"/>
              <a:gd name="connsiteY30" fmla="*/ 474003 h 596560"/>
              <a:gd name="connsiteX31" fmla="*/ 309176 w 608838"/>
              <a:gd name="connsiteY31" fmla="*/ 376748 h 596560"/>
              <a:gd name="connsiteX32" fmla="*/ 309176 w 608838"/>
              <a:gd name="connsiteY32" fmla="*/ 354691 h 596560"/>
              <a:gd name="connsiteX33" fmla="*/ 309176 w 608838"/>
              <a:gd name="connsiteY33" fmla="*/ 332587 h 596560"/>
              <a:gd name="connsiteX34" fmla="*/ 309176 w 608838"/>
              <a:gd name="connsiteY34" fmla="*/ 327085 h 596560"/>
              <a:gd name="connsiteX35" fmla="*/ 309176 w 608838"/>
              <a:gd name="connsiteY35" fmla="*/ 279492 h 596560"/>
              <a:gd name="connsiteX36" fmla="*/ 309176 w 608838"/>
              <a:gd name="connsiteY36" fmla="*/ 262326 h 596560"/>
              <a:gd name="connsiteX37" fmla="*/ 343843 w 608838"/>
              <a:gd name="connsiteY37" fmla="*/ 262326 h 596560"/>
              <a:gd name="connsiteX38" fmla="*/ 440025 w 608838"/>
              <a:gd name="connsiteY38" fmla="*/ 262326 h 596560"/>
              <a:gd name="connsiteX39" fmla="*/ 495229 w 608838"/>
              <a:gd name="connsiteY39" fmla="*/ 262326 h 596560"/>
              <a:gd name="connsiteX40" fmla="*/ 517366 w 608838"/>
              <a:gd name="connsiteY40" fmla="*/ 262326 h 596560"/>
              <a:gd name="connsiteX41" fmla="*/ 526975 w 608838"/>
              <a:gd name="connsiteY41" fmla="*/ 262326 h 596560"/>
              <a:gd name="connsiteX42" fmla="*/ 526975 w 608838"/>
              <a:gd name="connsiteY42" fmla="*/ 216661 h 596560"/>
              <a:gd name="connsiteX43" fmla="*/ 526975 w 608838"/>
              <a:gd name="connsiteY43" fmla="*/ 184494 h 596560"/>
              <a:gd name="connsiteX44" fmla="*/ 518214 w 608838"/>
              <a:gd name="connsiteY44" fmla="*/ 184494 h 596560"/>
              <a:gd name="connsiteX45" fmla="*/ 496076 w 608838"/>
              <a:gd name="connsiteY45" fmla="*/ 184494 h 596560"/>
              <a:gd name="connsiteX46" fmla="*/ 473938 w 608838"/>
              <a:gd name="connsiteY46" fmla="*/ 184494 h 596560"/>
              <a:gd name="connsiteX47" fmla="*/ 450435 w 608838"/>
              <a:gd name="connsiteY47" fmla="*/ 184494 h 596560"/>
              <a:gd name="connsiteX48" fmla="*/ 402768 w 608838"/>
              <a:gd name="connsiteY48" fmla="*/ 184494 h 596560"/>
              <a:gd name="connsiteX49" fmla="*/ 145874 w 608838"/>
              <a:gd name="connsiteY49" fmla="*/ 184494 h 596560"/>
              <a:gd name="connsiteX50" fmla="*/ 82098 w 608838"/>
              <a:gd name="connsiteY50" fmla="*/ 184494 h 596560"/>
              <a:gd name="connsiteX51" fmla="*/ 64812 w 608838"/>
              <a:gd name="connsiteY51" fmla="*/ 184494 h 596560"/>
              <a:gd name="connsiteX52" fmla="*/ 451188 w 608838"/>
              <a:gd name="connsiteY52" fmla="*/ 101300 h 596560"/>
              <a:gd name="connsiteX53" fmla="*/ 414166 w 608838"/>
              <a:gd name="connsiteY53" fmla="*/ 111411 h 596560"/>
              <a:gd name="connsiteX54" fmla="*/ 372198 w 608838"/>
              <a:gd name="connsiteY54" fmla="*/ 122839 h 596560"/>
              <a:gd name="connsiteX55" fmla="*/ 302346 w 608838"/>
              <a:gd name="connsiteY55" fmla="*/ 141839 h 596560"/>
              <a:gd name="connsiteX56" fmla="*/ 381619 w 608838"/>
              <a:gd name="connsiteY56" fmla="*/ 141839 h 596560"/>
              <a:gd name="connsiteX57" fmla="*/ 429286 w 608838"/>
              <a:gd name="connsiteY57" fmla="*/ 141839 h 596560"/>
              <a:gd name="connsiteX58" fmla="*/ 462304 w 608838"/>
              <a:gd name="connsiteY58" fmla="*/ 141839 h 596560"/>
              <a:gd name="connsiteX59" fmla="*/ 339557 w 608838"/>
              <a:gd name="connsiteY59" fmla="*/ 57140 h 596560"/>
              <a:gd name="connsiteX60" fmla="*/ 202773 w 608838"/>
              <a:gd name="connsiteY60" fmla="*/ 124814 h 596560"/>
              <a:gd name="connsiteX61" fmla="*/ 352840 w 608838"/>
              <a:gd name="connsiteY61" fmla="*/ 83899 h 596560"/>
              <a:gd name="connsiteX62" fmla="*/ 358869 w 608838"/>
              <a:gd name="connsiteY62" fmla="*/ 0 h 596560"/>
              <a:gd name="connsiteX63" fmla="*/ 394855 w 608838"/>
              <a:gd name="connsiteY63" fmla="*/ 72471 h 596560"/>
              <a:gd name="connsiteX64" fmla="*/ 481145 w 608838"/>
              <a:gd name="connsiteY64" fmla="*/ 48957 h 596560"/>
              <a:gd name="connsiteX65" fmla="*/ 506533 w 608838"/>
              <a:gd name="connsiteY65" fmla="*/ 141839 h 596560"/>
              <a:gd name="connsiteX66" fmla="*/ 569696 w 608838"/>
              <a:gd name="connsiteY66" fmla="*/ 141839 h 596560"/>
              <a:gd name="connsiteX67" fmla="*/ 569696 w 608838"/>
              <a:gd name="connsiteY67" fmla="*/ 262326 h 596560"/>
              <a:gd name="connsiteX68" fmla="*/ 608838 w 608838"/>
              <a:gd name="connsiteY68" fmla="*/ 262326 h 596560"/>
              <a:gd name="connsiteX69" fmla="*/ 608838 w 608838"/>
              <a:gd name="connsiteY69" fmla="*/ 474003 h 596560"/>
              <a:gd name="connsiteX70" fmla="*/ 569696 w 608838"/>
              <a:gd name="connsiteY70" fmla="*/ 474003 h 596560"/>
              <a:gd name="connsiteX71" fmla="*/ 569696 w 608838"/>
              <a:gd name="connsiteY71" fmla="*/ 596560 h 596560"/>
              <a:gd name="connsiteX72" fmla="*/ 0 w 608838"/>
              <a:gd name="connsiteY72" fmla="*/ 596560 h 596560"/>
              <a:gd name="connsiteX73" fmla="*/ 0 w 608838"/>
              <a:gd name="connsiteY73" fmla="*/ 141839 h 596560"/>
              <a:gd name="connsiteX74" fmla="*/ 72113 w 608838"/>
              <a:gd name="connsiteY74" fmla="*/ 141839 h 59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8838" h="596560">
                <a:moveTo>
                  <a:pt x="385710" y="348311"/>
                </a:moveTo>
                <a:lnTo>
                  <a:pt x="413544" y="348311"/>
                </a:lnTo>
                <a:lnTo>
                  <a:pt x="427485" y="348311"/>
                </a:lnTo>
                <a:lnTo>
                  <a:pt x="427485" y="390015"/>
                </a:lnTo>
                <a:lnTo>
                  <a:pt x="385710" y="390015"/>
                </a:lnTo>
                <a:lnTo>
                  <a:pt x="385710" y="355881"/>
                </a:lnTo>
                <a:close/>
                <a:moveTo>
                  <a:pt x="351898" y="304981"/>
                </a:moveTo>
                <a:lnTo>
                  <a:pt x="351898" y="305969"/>
                </a:lnTo>
                <a:lnTo>
                  <a:pt x="351898" y="320924"/>
                </a:lnTo>
                <a:lnTo>
                  <a:pt x="351898" y="343028"/>
                </a:lnTo>
                <a:lnTo>
                  <a:pt x="351898" y="365132"/>
                </a:lnTo>
                <a:lnTo>
                  <a:pt x="351898" y="431348"/>
                </a:lnTo>
                <a:lnTo>
                  <a:pt x="526975" y="431348"/>
                </a:lnTo>
                <a:lnTo>
                  <a:pt x="548359" y="431348"/>
                </a:lnTo>
                <a:lnTo>
                  <a:pt x="566164" y="431348"/>
                </a:lnTo>
                <a:lnTo>
                  <a:pt x="566164" y="304981"/>
                </a:lnTo>
                <a:lnTo>
                  <a:pt x="551138" y="304981"/>
                </a:lnTo>
                <a:lnTo>
                  <a:pt x="548359" y="304981"/>
                </a:lnTo>
                <a:lnTo>
                  <a:pt x="526975" y="304981"/>
                </a:lnTo>
                <a:lnTo>
                  <a:pt x="491507" y="304981"/>
                </a:lnTo>
                <a:lnTo>
                  <a:pt x="410445" y="304981"/>
                </a:lnTo>
                <a:lnTo>
                  <a:pt x="353829" y="304981"/>
                </a:lnTo>
                <a:close/>
                <a:moveTo>
                  <a:pt x="42721" y="184494"/>
                </a:moveTo>
                <a:lnTo>
                  <a:pt x="42721" y="190513"/>
                </a:lnTo>
                <a:lnTo>
                  <a:pt x="42721" y="234297"/>
                </a:lnTo>
                <a:lnTo>
                  <a:pt x="42721" y="240693"/>
                </a:lnTo>
                <a:lnTo>
                  <a:pt x="42721" y="321677"/>
                </a:lnTo>
                <a:lnTo>
                  <a:pt x="42721" y="553905"/>
                </a:lnTo>
                <a:lnTo>
                  <a:pt x="526975" y="553905"/>
                </a:lnTo>
                <a:lnTo>
                  <a:pt x="526975" y="474003"/>
                </a:lnTo>
                <a:lnTo>
                  <a:pt x="309176" y="474003"/>
                </a:lnTo>
                <a:lnTo>
                  <a:pt x="309176" y="376748"/>
                </a:lnTo>
                <a:lnTo>
                  <a:pt x="309176" y="354691"/>
                </a:lnTo>
                <a:lnTo>
                  <a:pt x="309176" y="332587"/>
                </a:lnTo>
                <a:lnTo>
                  <a:pt x="309176" y="327085"/>
                </a:lnTo>
                <a:lnTo>
                  <a:pt x="309176" y="279492"/>
                </a:lnTo>
                <a:lnTo>
                  <a:pt x="309176" y="262326"/>
                </a:lnTo>
                <a:lnTo>
                  <a:pt x="343843" y="262326"/>
                </a:lnTo>
                <a:lnTo>
                  <a:pt x="440025" y="262326"/>
                </a:lnTo>
                <a:lnTo>
                  <a:pt x="495229" y="262326"/>
                </a:lnTo>
                <a:lnTo>
                  <a:pt x="517366" y="262326"/>
                </a:lnTo>
                <a:lnTo>
                  <a:pt x="526975" y="262326"/>
                </a:lnTo>
                <a:lnTo>
                  <a:pt x="526975" y="216661"/>
                </a:lnTo>
                <a:lnTo>
                  <a:pt x="526975" y="184494"/>
                </a:lnTo>
                <a:lnTo>
                  <a:pt x="518214" y="184494"/>
                </a:lnTo>
                <a:lnTo>
                  <a:pt x="496076" y="184494"/>
                </a:lnTo>
                <a:lnTo>
                  <a:pt x="473938" y="184494"/>
                </a:lnTo>
                <a:lnTo>
                  <a:pt x="450435" y="184494"/>
                </a:lnTo>
                <a:lnTo>
                  <a:pt x="402768" y="184494"/>
                </a:lnTo>
                <a:lnTo>
                  <a:pt x="145874" y="184494"/>
                </a:lnTo>
                <a:lnTo>
                  <a:pt x="82098" y="184494"/>
                </a:lnTo>
                <a:lnTo>
                  <a:pt x="64812" y="184494"/>
                </a:lnTo>
                <a:close/>
                <a:moveTo>
                  <a:pt x="451188" y="101300"/>
                </a:moveTo>
                <a:lnTo>
                  <a:pt x="414166" y="111411"/>
                </a:lnTo>
                <a:lnTo>
                  <a:pt x="372198" y="122839"/>
                </a:lnTo>
                <a:lnTo>
                  <a:pt x="302346" y="141839"/>
                </a:lnTo>
                <a:lnTo>
                  <a:pt x="381619" y="141839"/>
                </a:lnTo>
                <a:lnTo>
                  <a:pt x="429286" y="141839"/>
                </a:lnTo>
                <a:lnTo>
                  <a:pt x="462304" y="141839"/>
                </a:lnTo>
                <a:close/>
                <a:moveTo>
                  <a:pt x="339557" y="57140"/>
                </a:moveTo>
                <a:lnTo>
                  <a:pt x="202773" y="124814"/>
                </a:lnTo>
                <a:lnTo>
                  <a:pt x="352840" y="83899"/>
                </a:lnTo>
                <a:close/>
                <a:moveTo>
                  <a:pt x="358869" y="0"/>
                </a:moveTo>
                <a:lnTo>
                  <a:pt x="394855" y="72471"/>
                </a:lnTo>
                <a:lnTo>
                  <a:pt x="481145" y="48957"/>
                </a:lnTo>
                <a:lnTo>
                  <a:pt x="506533" y="141839"/>
                </a:lnTo>
                <a:lnTo>
                  <a:pt x="569696" y="141839"/>
                </a:lnTo>
                <a:lnTo>
                  <a:pt x="569696" y="262326"/>
                </a:lnTo>
                <a:lnTo>
                  <a:pt x="608838" y="262326"/>
                </a:lnTo>
                <a:lnTo>
                  <a:pt x="608838" y="474003"/>
                </a:lnTo>
                <a:lnTo>
                  <a:pt x="569696" y="474003"/>
                </a:lnTo>
                <a:lnTo>
                  <a:pt x="569696" y="596560"/>
                </a:lnTo>
                <a:lnTo>
                  <a:pt x="0" y="596560"/>
                </a:lnTo>
                <a:lnTo>
                  <a:pt x="0" y="141839"/>
                </a:lnTo>
                <a:lnTo>
                  <a:pt x="72113" y="141839"/>
                </a:lnTo>
                <a:close/>
              </a:path>
            </a:pathLst>
          </a:custGeom>
          <a:solidFill>
            <a:schemeClr val="tx1"/>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3" name="太阳形 44"/>
          <p:cNvSpPr>
            <a:spLocks noChangeArrowheads="1"/>
          </p:cNvSpPr>
          <p:nvPr/>
        </p:nvSpPr>
        <p:spPr bwMode="auto">
          <a:xfrm>
            <a:off x="10363705" y="4360508"/>
            <a:ext cx="397429" cy="374316"/>
          </a:xfrm>
          <a:custGeom>
            <a:avLst/>
            <a:gdLst>
              <a:gd name="T0" fmla="*/ 12933 w 12933"/>
              <a:gd name="T1" fmla="*/ 5028 h 12198"/>
              <a:gd name="T2" fmla="*/ 7549 w 12933"/>
              <a:gd name="T3" fmla="*/ 1531 h 12198"/>
              <a:gd name="T4" fmla="*/ 6467 w 12933"/>
              <a:gd name="T5" fmla="*/ 0 h 12198"/>
              <a:gd name="T6" fmla="*/ 5384 w 12933"/>
              <a:gd name="T7" fmla="*/ 1531 h 12198"/>
              <a:gd name="T8" fmla="*/ 0 w 12933"/>
              <a:gd name="T9" fmla="*/ 5028 h 12198"/>
              <a:gd name="T10" fmla="*/ 452 w 12933"/>
              <a:gd name="T11" fmla="*/ 7610 h 12198"/>
              <a:gd name="T12" fmla="*/ 10910 w 12933"/>
              <a:gd name="T13" fmla="*/ 12198 h 12198"/>
              <a:gd name="T14" fmla="*/ 12933 w 12933"/>
              <a:gd name="T15" fmla="*/ 7610 h 12198"/>
              <a:gd name="T16" fmla="*/ 6920 w 12933"/>
              <a:gd name="T17" fmla="*/ 8984 h 12198"/>
              <a:gd name="T18" fmla="*/ 8704 w 12933"/>
              <a:gd name="T19" fmla="*/ 7623 h 12198"/>
              <a:gd name="T20" fmla="*/ 6013 w 12933"/>
              <a:gd name="T21" fmla="*/ 11291 h 12198"/>
              <a:gd name="T22" fmla="*/ 4453 w 12933"/>
              <a:gd name="T23" fmla="*/ 9890 h 12198"/>
              <a:gd name="T24" fmla="*/ 6013 w 12933"/>
              <a:gd name="T25" fmla="*/ 11291 h 12198"/>
              <a:gd name="T26" fmla="*/ 4229 w 12933"/>
              <a:gd name="T27" fmla="*/ 7623 h 12198"/>
              <a:gd name="T28" fmla="*/ 6013 w 12933"/>
              <a:gd name="T29" fmla="*/ 8984 h 12198"/>
              <a:gd name="T30" fmla="*/ 4363 w 12933"/>
              <a:gd name="T31" fmla="*/ 8984 h 12198"/>
              <a:gd name="T32" fmla="*/ 6630 w 12933"/>
              <a:gd name="T33" fmla="*/ 1325 h 12198"/>
              <a:gd name="T34" fmla="*/ 6303 w 12933"/>
              <a:gd name="T35" fmla="*/ 1325 h 12198"/>
              <a:gd name="T36" fmla="*/ 6303 w 12933"/>
              <a:gd name="T37" fmla="*/ 971 h 12198"/>
              <a:gd name="T38" fmla="*/ 6630 w 12933"/>
              <a:gd name="T39" fmla="*/ 971 h 12198"/>
              <a:gd name="T40" fmla="*/ 6000 w 12933"/>
              <a:gd name="T41" fmla="*/ 2196 h 12198"/>
              <a:gd name="T42" fmla="*/ 6934 w 12933"/>
              <a:gd name="T43" fmla="*/ 2196 h 12198"/>
              <a:gd name="T44" fmla="*/ 2935 w 12933"/>
              <a:gd name="T45" fmla="*/ 5028 h 12198"/>
              <a:gd name="T46" fmla="*/ 907 w 12933"/>
              <a:gd name="T47" fmla="*/ 5935 h 12198"/>
              <a:gd name="T48" fmla="*/ 12027 w 12933"/>
              <a:gd name="T49" fmla="*/ 6704 h 12198"/>
              <a:gd name="T50" fmla="*/ 907 w 12933"/>
              <a:gd name="T51" fmla="*/ 5935 h 12198"/>
              <a:gd name="T52" fmla="*/ 3452 w 12933"/>
              <a:gd name="T53" fmla="*/ 8984 h 12198"/>
              <a:gd name="T54" fmla="*/ 1415 w 12933"/>
              <a:gd name="T55" fmla="*/ 7623 h 12198"/>
              <a:gd name="T56" fmla="*/ 2671 w 12933"/>
              <a:gd name="T57" fmla="*/ 11291 h 12198"/>
              <a:gd name="T58" fmla="*/ 3542 w 12933"/>
              <a:gd name="T59" fmla="*/ 9890 h 12198"/>
              <a:gd name="T60" fmla="*/ 2671 w 12933"/>
              <a:gd name="T61" fmla="*/ 11291 h 12198"/>
              <a:gd name="T62" fmla="*/ 8480 w 12933"/>
              <a:gd name="T63" fmla="*/ 9890 h 12198"/>
              <a:gd name="T64" fmla="*/ 6920 w 12933"/>
              <a:gd name="T65" fmla="*/ 11291 h 12198"/>
              <a:gd name="T66" fmla="*/ 10263 w 12933"/>
              <a:gd name="T67" fmla="*/ 11291 h 12198"/>
              <a:gd name="T68" fmla="*/ 9391 w 12933"/>
              <a:gd name="T69" fmla="*/ 9890 h 12198"/>
              <a:gd name="T70" fmla="*/ 10263 w 12933"/>
              <a:gd name="T71" fmla="*/ 11291 h 12198"/>
              <a:gd name="T72" fmla="*/ 9481 w 12933"/>
              <a:gd name="T73" fmla="*/ 8984 h 12198"/>
              <a:gd name="T74" fmla="*/ 11519 w 12933"/>
              <a:gd name="T75" fmla="*/ 7623 h 1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933" h="12198">
                <a:moveTo>
                  <a:pt x="12933" y="7610"/>
                </a:moveTo>
                <a:lnTo>
                  <a:pt x="12933" y="5028"/>
                </a:lnTo>
                <a:lnTo>
                  <a:pt x="11334" y="5028"/>
                </a:lnTo>
                <a:lnTo>
                  <a:pt x="7549" y="1531"/>
                </a:lnTo>
                <a:cubicBezTo>
                  <a:pt x="7592" y="1411"/>
                  <a:pt x="7615" y="1282"/>
                  <a:pt x="7615" y="1148"/>
                </a:cubicBezTo>
                <a:cubicBezTo>
                  <a:pt x="7615" y="515"/>
                  <a:pt x="7100" y="0"/>
                  <a:pt x="6467" y="0"/>
                </a:cubicBezTo>
                <a:cubicBezTo>
                  <a:pt x="5834" y="0"/>
                  <a:pt x="5318" y="515"/>
                  <a:pt x="5318" y="1148"/>
                </a:cubicBezTo>
                <a:cubicBezTo>
                  <a:pt x="5318" y="1282"/>
                  <a:pt x="5342" y="1411"/>
                  <a:pt x="5384" y="1531"/>
                </a:cubicBezTo>
                <a:lnTo>
                  <a:pt x="1599" y="5028"/>
                </a:lnTo>
                <a:lnTo>
                  <a:pt x="0" y="5028"/>
                </a:lnTo>
                <a:lnTo>
                  <a:pt x="0" y="7610"/>
                </a:lnTo>
                <a:lnTo>
                  <a:pt x="452" y="7610"/>
                </a:lnTo>
                <a:lnTo>
                  <a:pt x="2023" y="12198"/>
                </a:lnTo>
                <a:lnTo>
                  <a:pt x="10910" y="12198"/>
                </a:lnTo>
                <a:lnTo>
                  <a:pt x="12481" y="7610"/>
                </a:lnTo>
                <a:lnTo>
                  <a:pt x="12933" y="7610"/>
                </a:lnTo>
                <a:close/>
                <a:moveTo>
                  <a:pt x="8570" y="8984"/>
                </a:moveTo>
                <a:lnTo>
                  <a:pt x="6920" y="8984"/>
                </a:lnTo>
                <a:lnTo>
                  <a:pt x="6920" y="7623"/>
                </a:lnTo>
                <a:lnTo>
                  <a:pt x="8704" y="7623"/>
                </a:lnTo>
                <a:lnTo>
                  <a:pt x="8570" y="8984"/>
                </a:lnTo>
                <a:close/>
                <a:moveTo>
                  <a:pt x="6013" y="11291"/>
                </a:moveTo>
                <a:lnTo>
                  <a:pt x="4591" y="11291"/>
                </a:lnTo>
                <a:lnTo>
                  <a:pt x="4453" y="9890"/>
                </a:lnTo>
                <a:lnTo>
                  <a:pt x="6013" y="9890"/>
                </a:lnTo>
                <a:lnTo>
                  <a:pt x="6013" y="11291"/>
                </a:lnTo>
                <a:close/>
                <a:moveTo>
                  <a:pt x="4363" y="8984"/>
                </a:moveTo>
                <a:lnTo>
                  <a:pt x="4229" y="7623"/>
                </a:lnTo>
                <a:lnTo>
                  <a:pt x="6013" y="7623"/>
                </a:lnTo>
                <a:lnTo>
                  <a:pt x="6013" y="8984"/>
                </a:lnTo>
                <a:lnTo>
                  <a:pt x="4363" y="8984"/>
                </a:lnTo>
                <a:lnTo>
                  <a:pt x="4363" y="8984"/>
                </a:lnTo>
                <a:close/>
                <a:moveTo>
                  <a:pt x="6708" y="1148"/>
                </a:moveTo>
                <a:cubicBezTo>
                  <a:pt x="6708" y="1218"/>
                  <a:pt x="6678" y="1281"/>
                  <a:pt x="6630" y="1325"/>
                </a:cubicBezTo>
                <a:cubicBezTo>
                  <a:pt x="6587" y="1365"/>
                  <a:pt x="6530" y="1389"/>
                  <a:pt x="6467" y="1389"/>
                </a:cubicBezTo>
                <a:cubicBezTo>
                  <a:pt x="6403" y="1389"/>
                  <a:pt x="6346" y="1365"/>
                  <a:pt x="6303" y="1325"/>
                </a:cubicBezTo>
                <a:cubicBezTo>
                  <a:pt x="6255" y="1281"/>
                  <a:pt x="6225" y="1218"/>
                  <a:pt x="6225" y="1148"/>
                </a:cubicBezTo>
                <a:cubicBezTo>
                  <a:pt x="6225" y="1078"/>
                  <a:pt x="6255" y="1015"/>
                  <a:pt x="6303" y="971"/>
                </a:cubicBezTo>
                <a:cubicBezTo>
                  <a:pt x="6346" y="931"/>
                  <a:pt x="6403" y="906"/>
                  <a:pt x="6467" y="906"/>
                </a:cubicBezTo>
                <a:cubicBezTo>
                  <a:pt x="6530" y="906"/>
                  <a:pt x="6587" y="931"/>
                  <a:pt x="6630" y="971"/>
                </a:cubicBezTo>
                <a:cubicBezTo>
                  <a:pt x="6678" y="1015"/>
                  <a:pt x="6708" y="1078"/>
                  <a:pt x="6708" y="1148"/>
                </a:cubicBezTo>
                <a:close/>
                <a:moveTo>
                  <a:pt x="6000" y="2196"/>
                </a:moveTo>
                <a:cubicBezTo>
                  <a:pt x="6143" y="2260"/>
                  <a:pt x="6300" y="2296"/>
                  <a:pt x="6467" y="2296"/>
                </a:cubicBezTo>
                <a:cubicBezTo>
                  <a:pt x="6633" y="2296"/>
                  <a:pt x="6791" y="2260"/>
                  <a:pt x="6934" y="2196"/>
                </a:cubicBezTo>
                <a:lnTo>
                  <a:pt x="9998" y="5028"/>
                </a:lnTo>
                <a:lnTo>
                  <a:pt x="2935" y="5028"/>
                </a:lnTo>
                <a:lnTo>
                  <a:pt x="6000" y="2196"/>
                </a:lnTo>
                <a:close/>
                <a:moveTo>
                  <a:pt x="907" y="5935"/>
                </a:moveTo>
                <a:lnTo>
                  <a:pt x="12027" y="5935"/>
                </a:lnTo>
                <a:lnTo>
                  <a:pt x="12027" y="6704"/>
                </a:lnTo>
                <a:lnTo>
                  <a:pt x="907" y="6704"/>
                </a:lnTo>
                <a:lnTo>
                  <a:pt x="907" y="5935"/>
                </a:lnTo>
                <a:close/>
                <a:moveTo>
                  <a:pt x="3318" y="7623"/>
                </a:moveTo>
                <a:lnTo>
                  <a:pt x="3452" y="8984"/>
                </a:lnTo>
                <a:lnTo>
                  <a:pt x="1881" y="8984"/>
                </a:lnTo>
                <a:lnTo>
                  <a:pt x="1415" y="7623"/>
                </a:lnTo>
                <a:lnTo>
                  <a:pt x="3318" y="7623"/>
                </a:lnTo>
                <a:close/>
                <a:moveTo>
                  <a:pt x="2671" y="11291"/>
                </a:moveTo>
                <a:lnTo>
                  <a:pt x="2191" y="9890"/>
                </a:lnTo>
                <a:lnTo>
                  <a:pt x="3542" y="9890"/>
                </a:lnTo>
                <a:lnTo>
                  <a:pt x="3680" y="11291"/>
                </a:lnTo>
                <a:lnTo>
                  <a:pt x="2671" y="11291"/>
                </a:lnTo>
                <a:close/>
                <a:moveTo>
                  <a:pt x="6920" y="9890"/>
                </a:moveTo>
                <a:lnTo>
                  <a:pt x="8480" y="9890"/>
                </a:lnTo>
                <a:lnTo>
                  <a:pt x="8342" y="11291"/>
                </a:lnTo>
                <a:lnTo>
                  <a:pt x="6920" y="11291"/>
                </a:lnTo>
                <a:lnTo>
                  <a:pt x="6920" y="9890"/>
                </a:lnTo>
                <a:close/>
                <a:moveTo>
                  <a:pt x="10263" y="11291"/>
                </a:moveTo>
                <a:lnTo>
                  <a:pt x="9253" y="11291"/>
                </a:lnTo>
                <a:lnTo>
                  <a:pt x="9391" y="9890"/>
                </a:lnTo>
                <a:lnTo>
                  <a:pt x="10742" y="9890"/>
                </a:lnTo>
                <a:lnTo>
                  <a:pt x="10263" y="11291"/>
                </a:lnTo>
                <a:close/>
                <a:moveTo>
                  <a:pt x="11053" y="8984"/>
                </a:moveTo>
                <a:lnTo>
                  <a:pt x="9481" y="8984"/>
                </a:lnTo>
                <a:lnTo>
                  <a:pt x="9615" y="7623"/>
                </a:lnTo>
                <a:lnTo>
                  <a:pt x="11519" y="7623"/>
                </a:lnTo>
                <a:lnTo>
                  <a:pt x="11053" y="8984"/>
                </a:lnTo>
                <a:close/>
              </a:path>
            </a:pathLst>
          </a:custGeom>
          <a:solidFill>
            <a:schemeClr val="tx1"/>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pic>
        <p:nvPicPr>
          <p:cNvPr id="4" name="图片 3"/>
          <p:cNvPicPr>
            <a:picLocks noChangeAspect="1"/>
          </p:cNvPicPr>
          <p:nvPr/>
        </p:nvPicPr>
        <p:blipFill>
          <a:blip r:embed="rId2"/>
          <a:stretch>
            <a:fillRect/>
          </a:stretch>
        </p:blipFill>
        <p:spPr>
          <a:xfrm>
            <a:off x="7192010" y="2098040"/>
            <a:ext cx="4581525" cy="1402080"/>
          </a:xfrm>
          <a:prstGeom prst="rect">
            <a:avLst/>
          </a:prstGeom>
        </p:spPr>
      </p:pic>
      <p:pic>
        <p:nvPicPr>
          <p:cNvPr id="9" name="图片 8"/>
          <p:cNvPicPr>
            <a:picLocks noChangeAspect="1"/>
          </p:cNvPicPr>
          <p:nvPr/>
        </p:nvPicPr>
        <p:blipFill>
          <a:blip r:embed="rId3"/>
          <a:stretch>
            <a:fillRect/>
          </a:stretch>
        </p:blipFill>
        <p:spPr>
          <a:xfrm>
            <a:off x="5823585" y="734060"/>
            <a:ext cx="1035050" cy="1162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23" grpId="0"/>
      <p:bldP spid="23" grpId="1"/>
      <p:bldP spid="8" grpId="0" animBg="1"/>
      <p:bldP spid="11" grpId="0" animBg="1"/>
      <p:bldP spid="13" grpId="0" animBg="1"/>
      <p:bldP spid="8" grpId="1" animBg="1"/>
      <p:bldP spid="11" grpId="1" animBg="1"/>
      <p:bldP spid="13" grpId="1" animBg="1"/>
      <p:bldP spid="7" grpId="0" animBg="1"/>
      <p:bldP spid="12" grpId="0" animBg="1"/>
      <p:bldP spid="7" grpId="1" animBg="1"/>
      <p:bldP spid="12" grpId="1"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p:cNvSpPr txBox="1"/>
          <p:nvPr/>
        </p:nvSpPr>
        <p:spPr>
          <a:xfrm>
            <a:off x="3959815" y="1415680"/>
            <a:ext cx="3832189" cy="2646045"/>
          </a:xfrm>
          <a:prstGeom prst="rect">
            <a:avLst/>
          </a:prstGeom>
          <a:noFill/>
        </p:spPr>
        <p:txBody>
          <a:bodyPr wrap="square" rtlCol="0">
            <a:spAutoFit/>
          </a:bodyPr>
          <a:lstStyle/>
          <a:p>
            <a:pPr algn="ctr"/>
            <a:r>
              <a:rPr lang="en-US" altLang="zh-CN" sz="16600" i="1" dirty="0">
                <a:solidFill>
                  <a:srgbClr val="80C168"/>
                </a:solidFill>
                <a:latin typeface="站酷酷黑" panose="02010600030101010101" pitchFamily="2" charset="-122"/>
                <a:ea typeface="站酷酷黑" panose="02010600030101010101" pitchFamily="2" charset="-122"/>
              </a:rPr>
              <a:t>04</a:t>
            </a:r>
            <a:endParaRPr lang="zh-CN" altLang="en-US" sz="16600" i="1" dirty="0">
              <a:solidFill>
                <a:srgbClr val="80C168"/>
              </a:solidFill>
              <a:latin typeface="站酷酷黑" panose="02010600030101010101" pitchFamily="2" charset="-122"/>
              <a:ea typeface="站酷酷黑" panose="02010600030101010101" pitchFamily="2" charset="-122"/>
            </a:endParaRPr>
          </a:p>
        </p:txBody>
      </p:sp>
      <p:sp>
        <p:nvSpPr>
          <p:cNvPr id="5" name="文本框 4"/>
          <p:cNvSpPr txBox="1"/>
          <p:nvPr/>
        </p:nvSpPr>
        <p:spPr>
          <a:xfrm>
            <a:off x="1732915" y="3739515"/>
            <a:ext cx="8550910" cy="1198880"/>
          </a:xfrm>
          <a:prstGeom prst="rect">
            <a:avLst/>
          </a:prstGeom>
          <a:noFill/>
        </p:spPr>
        <p:txBody>
          <a:bodyPr wrap="square" rtlCol="0">
            <a:spAutoFit/>
          </a:bodyPr>
          <a:lstStyle/>
          <a:p>
            <a:pPr algn="ctr"/>
            <a:r>
              <a:rPr sz="3600" i="1" dirty="0">
                <a:latin typeface="Castellar" panose="020A0402060406010301" charset="0"/>
                <a:ea typeface="金山云技术体" charset="-122"/>
                <a:cs typeface="Castellar" panose="020A0402060406010301" charset="0"/>
                <a:sym typeface="+mn-ea"/>
              </a:rPr>
              <a:t>Collaboration </a:t>
            </a:r>
            <a:endParaRPr sz="3600" i="1" dirty="0">
              <a:latin typeface="Castellar" panose="020A0402060406010301" charset="0"/>
              <a:ea typeface="金山云技术体" charset="-122"/>
              <a:cs typeface="Castellar" panose="020A0402060406010301" charset="0"/>
              <a:sym typeface="+mn-ea"/>
            </a:endParaRPr>
          </a:p>
          <a:p>
            <a:pPr algn="ctr"/>
            <a:r>
              <a:rPr sz="3600" i="1" dirty="0">
                <a:latin typeface="Castellar" panose="020A0402060406010301" charset="0"/>
                <a:ea typeface="金山云技术体" charset="-122"/>
                <a:cs typeface="Castellar" panose="020A0402060406010301" charset="0"/>
                <a:sym typeface="+mn-ea"/>
              </a:rPr>
              <a:t>Summary</a:t>
            </a:r>
            <a:endParaRPr sz="3600" i="1" dirty="0">
              <a:latin typeface="Castellar" panose="020A0402060406010301" charset="0"/>
              <a:ea typeface="金山云技术体" charset="-122"/>
              <a:cs typeface="Castellar" panose="020A0402060406010301"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5833110" cy="460375"/>
          </a:xfrm>
          <a:prstGeom prst="rect">
            <a:avLst/>
          </a:prstGeom>
          <a:noFill/>
        </p:spPr>
        <p:txBody>
          <a:bodyPr wrap="square" rtlCol="0">
            <a:spAutoFit/>
          </a:bodyPr>
          <a:lstStyle/>
          <a:p>
            <a:pPr algn="l"/>
            <a:r>
              <a:rPr lang="zh-CN" altLang="en-US" sz="2400" i="1" dirty="0">
                <a:latin typeface="站酷酷黑" panose="02010600030101010101" pitchFamily="2" charset="-122"/>
                <a:ea typeface="站酷酷黑" panose="02010600030101010101" pitchFamily="2" charset="-122"/>
              </a:rPr>
              <a:t>Collaboration Summary</a:t>
            </a:r>
            <a:endParaRPr lang="zh-CN" altLang="en-US" sz="2400" i="1" dirty="0">
              <a:latin typeface="站酷酷黑" panose="02010600030101010101" pitchFamily="2" charset="-122"/>
              <a:ea typeface="站酷酷黑" panose="02010600030101010101" pitchFamily="2" charset="-122"/>
            </a:endParaRPr>
          </a:p>
        </p:txBody>
      </p:sp>
      <p:grpSp>
        <p:nvGrpSpPr>
          <p:cNvPr id="4" name="组合 3"/>
          <p:cNvGrpSpPr/>
          <p:nvPr/>
        </p:nvGrpSpPr>
        <p:grpSpPr>
          <a:xfrm>
            <a:off x="7644788" y="2116305"/>
            <a:ext cx="3461462" cy="1054100"/>
            <a:chOff x="1370721" y="1892098"/>
            <a:chExt cx="3461462" cy="1054100"/>
          </a:xfrm>
        </p:grpSpPr>
        <p:sp>
          <p:nvSpPr>
            <p:cNvPr id="5" name="文本框 4"/>
            <p:cNvSpPr txBox="1"/>
            <p:nvPr/>
          </p:nvSpPr>
          <p:spPr>
            <a:xfrm>
              <a:off x="1592413" y="1892098"/>
              <a:ext cx="3239770" cy="768350"/>
            </a:xfrm>
            <a:prstGeom prst="rect">
              <a:avLst/>
            </a:prstGeom>
            <a:noFill/>
          </p:spPr>
          <p:txBody>
            <a:bodyPr wrap="none" rtlCol="0">
              <a:spAutoFit/>
            </a:bodyPr>
            <a:lstStyle/>
            <a:p>
              <a:pPr algn="l"/>
              <a:r>
                <a:rPr lang="zh-CN" altLang="en-US" sz="4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Conclusion</a:t>
              </a:r>
              <a:endParaRPr lang="zh-CN" altLang="en-US" sz="4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6" name="文本框 5"/>
            <p:cNvSpPr txBox="1"/>
            <p:nvPr/>
          </p:nvSpPr>
          <p:spPr>
            <a:xfrm>
              <a:off x="1592336" y="2609013"/>
              <a:ext cx="1605915" cy="337185"/>
            </a:xfrm>
            <a:prstGeom prst="rect">
              <a:avLst/>
            </a:prstGeom>
            <a:noFill/>
          </p:spPr>
          <p:txBody>
            <a:bodyPr wrap="square" rtlCol="0">
              <a:spAutoFit/>
            </a:bodyPr>
            <a:lstStyle/>
            <a:p>
              <a:pPr algn="dist"/>
              <a:r>
                <a:rPr lang="en-US" altLang="zh-CN" sz="1600" dirty="0">
                  <a:solidFill>
                    <a:schemeClr val="tx1">
                      <a:lumMod val="85000"/>
                      <a:lumOff val="15000"/>
                      <a:alpha val="5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Travel</a:t>
              </a:r>
              <a:endParaRPr lang="zh-CN" altLang="en-US" sz="1600" dirty="0">
                <a:solidFill>
                  <a:schemeClr val="tx1">
                    <a:lumMod val="85000"/>
                    <a:lumOff val="15000"/>
                    <a:alpha val="5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cxnSp>
          <p:nvCxnSpPr>
            <p:cNvPr id="7" name="直接连接符 6"/>
            <p:cNvCxnSpPr/>
            <p:nvPr/>
          </p:nvCxnSpPr>
          <p:spPr>
            <a:xfrm flipV="1">
              <a:off x="1370721" y="2093796"/>
              <a:ext cx="119878" cy="366044"/>
            </a:xfrm>
            <a:prstGeom prst="line">
              <a:avLst/>
            </a:prstGeom>
            <a:ln w="114300" cap="rnd">
              <a:solidFill>
                <a:srgbClr val="80C168"/>
              </a:solidFill>
              <a:round/>
            </a:ln>
            <a:effectLst/>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7764780" y="3301365"/>
            <a:ext cx="3717925" cy="2030095"/>
          </a:xfrm>
          <a:prstGeom prst="rect">
            <a:avLst/>
          </a:prstGeom>
          <a:noFill/>
        </p:spPr>
        <p:txBody>
          <a:bodyPr wrap="square" rtlCol="0">
            <a:spAutoFit/>
          </a:bodyPr>
          <a:lstStyle/>
          <a:p>
            <a:pPr defTabSz="457200">
              <a:lnSpc>
                <a:spcPct val="150000"/>
              </a:lnSpc>
              <a:defRPr/>
            </a:pPr>
            <a:r>
              <a:rPr lang="zh-CN" altLang="en-US" sz="14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rPr>
              <a:t>Web page construction lacks real interaction and only builds three basic visual frameworks.The group members divided the tasks of typesetting, design, images, and copy, and completed the writing of. html and. css files.</a:t>
            </a:r>
            <a:endParaRPr lang="zh-CN" altLang="en-US" sz="14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endParaRPr>
          </a:p>
        </p:txBody>
      </p:sp>
      <p:sp>
        <p:nvSpPr>
          <p:cNvPr id="9" name="矩形: 圆角 8"/>
          <p:cNvSpPr/>
          <p:nvPr/>
        </p:nvSpPr>
        <p:spPr>
          <a:xfrm>
            <a:off x="2209930" y="1617429"/>
            <a:ext cx="3293132" cy="4308373"/>
          </a:xfrm>
          <a:prstGeom prst="roundRect">
            <a:avLst>
              <a:gd name="adj" fmla="val 10003"/>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1574802" y="2832939"/>
            <a:ext cx="139694" cy="3092863"/>
          </a:xfrm>
          <a:prstGeom prst="roundRect">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422402" y="2116305"/>
            <a:ext cx="461665" cy="4616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14" grpId="0" animBg="1"/>
      <p:bldP spid="15" grpId="0" animBg="1"/>
      <p:bldP spid="14" grpId="1" animBg="1"/>
      <p:bldP spid="15" grpId="1" animBg="1"/>
      <p:bldP spid="9" grpId="0" animBg="1"/>
      <p:bldP spid="9" grpId="1" animBg="1"/>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1065361" y="578772"/>
            <a:ext cx="4188566" cy="830997"/>
          </a:xfrm>
          <a:prstGeom prst="rect">
            <a:avLst/>
          </a:prstGeom>
          <a:noFill/>
        </p:spPr>
        <p:txBody>
          <a:bodyPr wrap="square" rtlCol="0">
            <a:spAutoFit/>
          </a:bodyPr>
          <a:lstStyle/>
          <a:p>
            <a:pPr algn="dist"/>
            <a:r>
              <a:rPr lang="en-US" altLang="zh-CN" sz="4800" i="1" dirty="0">
                <a:solidFill>
                  <a:srgbClr val="80C168"/>
                </a:solidFill>
                <a:latin typeface="站酷酷黑" panose="02010600030101010101" pitchFamily="2" charset="-122"/>
                <a:ea typeface="站酷酷黑" panose="02010600030101010101" pitchFamily="2" charset="-122"/>
              </a:rPr>
              <a:t>CONTENTS </a:t>
            </a:r>
            <a:endParaRPr lang="zh-CN" altLang="en-US" sz="4800" i="1" dirty="0">
              <a:solidFill>
                <a:srgbClr val="80C168"/>
              </a:solidFill>
              <a:latin typeface="站酷酷黑" panose="02010600030101010101" pitchFamily="2" charset="-122"/>
              <a:ea typeface="站酷酷黑" panose="02010600030101010101" pitchFamily="2" charset="-122"/>
            </a:endParaRPr>
          </a:p>
        </p:txBody>
      </p:sp>
      <p:sp>
        <p:nvSpPr>
          <p:cNvPr id="6" name="图文框 5"/>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custDataLst>
              <p:tags r:id="rId2"/>
            </p:custDataLst>
          </p:nvPr>
        </p:nvGrpSpPr>
        <p:grpSpPr>
          <a:xfrm>
            <a:off x="3059767" y="2121682"/>
            <a:ext cx="4562475" cy="526943"/>
            <a:chOff x="2433234" y="2557220"/>
            <a:chExt cx="4562475" cy="526943"/>
          </a:xfrm>
        </p:grpSpPr>
        <p:sp>
          <p:nvSpPr>
            <p:cNvPr id="7" name="矩形: 圆角 6"/>
            <p:cNvSpPr/>
            <p:nvPr>
              <p:custDataLst>
                <p:tags r:id="rId3"/>
              </p:custDataLst>
            </p:nvPr>
          </p:nvSpPr>
          <p:spPr>
            <a:xfrm>
              <a:off x="2433234" y="2557220"/>
              <a:ext cx="774915" cy="526943"/>
            </a:xfrm>
            <a:prstGeom prst="roundRect">
              <a:avLst>
                <a:gd name="adj" fmla="val 50000"/>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4"/>
              </p:custDataLst>
            </p:nvPr>
          </p:nvSpPr>
          <p:spPr>
            <a:xfrm>
              <a:off x="2563033" y="2605029"/>
              <a:ext cx="505632" cy="400110"/>
            </a:xfrm>
            <a:prstGeom prst="rect">
              <a:avLst/>
            </a:prstGeom>
            <a:noFill/>
          </p:spPr>
          <p:txBody>
            <a:bodyPr wrap="square">
              <a:spAutoFit/>
            </a:bodyPr>
            <a:lstStyle/>
            <a:p>
              <a:r>
                <a:rPr lang="en-US" altLang="zh-CN" sz="2000" i="1" dirty="0">
                  <a:solidFill>
                    <a:schemeClr val="bg1"/>
                  </a:solidFill>
                  <a:latin typeface="站酷酷黑" panose="02010600030101010101" pitchFamily="2" charset="-122"/>
                  <a:ea typeface="站酷酷黑" panose="02010600030101010101" pitchFamily="2" charset="-122"/>
                </a:rPr>
                <a:t>01</a:t>
              </a:r>
              <a:endParaRPr lang="zh-CN" altLang="en-US" sz="2000" dirty="0">
                <a:solidFill>
                  <a:schemeClr val="bg1"/>
                </a:solidFill>
              </a:endParaRPr>
            </a:p>
          </p:txBody>
        </p:sp>
        <p:sp>
          <p:nvSpPr>
            <p:cNvPr id="10" name="文本框 9"/>
            <p:cNvSpPr txBox="1"/>
            <p:nvPr>
              <p:custDataLst>
                <p:tags r:id="rId5"/>
              </p:custDataLst>
            </p:nvPr>
          </p:nvSpPr>
          <p:spPr>
            <a:xfrm>
              <a:off x="3338109" y="2588335"/>
              <a:ext cx="3657600" cy="368300"/>
            </a:xfrm>
            <a:prstGeom prst="rect">
              <a:avLst/>
            </a:prstGeom>
            <a:noFill/>
          </p:spPr>
          <p:txBody>
            <a:bodyPr wrap="square" rtlCol="0">
              <a:spAutoFit/>
            </a:bodyPr>
            <a:lstStyle/>
            <a:p>
              <a:pPr algn="l"/>
              <a:r>
                <a:rPr lang="zh-CN" altLang="en-US" b="1" i="1" dirty="0">
                  <a:latin typeface="Castellar" panose="020A0402060406010301" charset="0"/>
                  <a:ea typeface="金山云技术体" charset="-122"/>
                  <a:cs typeface="Castellar" panose="020A0402060406010301" charset="0"/>
                  <a:sym typeface="+mn-ea"/>
                </a:rPr>
                <a:t>Theme </a:t>
              </a:r>
              <a:r>
                <a:rPr lang="en-US" altLang="zh-CN" b="1" i="1" dirty="0">
                  <a:latin typeface="Castellar" panose="020A0402060406010301" charset="0"/>
                  <a:ea typeface="金山云技术体" charset="-122"/>
                  <a:cs typeface="Castellar" panose="020A0402060406010301" charset="0"/>
                  <a:sym typeface="+mn-ea"/>
                </a:rPr>
                <a:t> </a:t>
              </a:r>
              <a:r>
                <a:rPr lang="zh-CN" altLang="en-US" b="1" i="1" dirty="0">
                  <a:latin typeface="Castellar" panose="020A0402060406010301" charset="0"/>
                  <a:ea typeface="金山云技术体" charset="-122"/>
                  <a:cs typeface="Castellar" panose="020A0402060406010301" charset="0"/>
                  <a:sym typeface="+mn-ea"/>
                </a:rPr>
                <a:t>Introduction</a:t>
              </a:r>
              <a:endParaRPr lang="zh-CN" altLang="en-US" b="1" i="1" dirty="0">
                <a:latin typeface="Castellar" panose="020A0402060406010301" charset="0"/>
                <a:ea typeface="金山云技术体" charset="-122"/>
                <a:cs typeface="Castellar" panose="020A0402060406010301" charset="0"/>
                <a:sym typeface="+mn-ea"/>
              </a:endParaRPr>
            </a:p>
          </p:txBody>
        </p:sp>
      </p:grpSp>
      <p:grpSp>
        <p:nvGrpSpPr>
          <p:cNvPr id="12" name="组合 11"/>
          <p:cNvGrpSpPr/>
          <p:nvPr>
            <p:custDataLst>
              <p:tags r:id="rId6"/>
            </p:custDataLst>
          </p:nvPr>
        </p:nvGrpSpPr>
        <p:grpSpPr>
          <a:xfrm>
            <a:off x="3060065" y="2936240"/>
            <a:ext cx="5518785" cy="676275"/>
            <a:chOff x="2433234" y="2557220"/>
            <a:chExt cx="4714503" cy="676275"/>
          </a:xfrm>
        </p:grpSpPr>
        <p:sp>
          <p:nvSpPr>
            <p:cNvPr id="13" name="矩形: 圆角 12"/>
            <p:cNvSpPr/>
            <p:nvPr>
              <p:custDataLst>
                <p:tags r:id="rId7"/>
              </p:custDataLst>
            </p:nvPr>
          </p:nvSpPr>
          <p:spPr>
            <a:xfrm>
              <a:off x="2433234" y="2557220"/>
              <a:ext cx="661799" cy="527050"/>
            </a:xfrm>
            <a:prstGeom prst="roundRect">
              <a:avLst>
                <a:gd name="adj" fmla="val 50000"/>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custDataLst>
                <p:tags r:id="rId8"/>
              </p:custDataLst>
            </p:nvPr>
          </p:nvSpPr>
          <p:spPr>
            <a:xfrm>
              <a:off x="2501041" y="2604845"/>
              <a:ext cx="532694" cy="398780"/>
            </a:xfrm>
            <a:prstGeom prst="rect">
              <a:avLst/>
            </a:prstGeom>
            <a:noFill/>
          </p:spPr>
          <p:txBody>
            <a:bodyPr wrap="square">
              <a:spAutoFit/>
            </a:bodyPr>
            <a:lstStyle/>
            <a:p>
              <a:r>
                <a:rPr lang="en-US" altLang="zh-CN" sz="2000" i="1" dirty="0">
                  <a:solidFill>
                    <a:schemeClr val="bg1"/>
                  </a:solidFill>
                  <a:latin typeface="站酷酷黑" panose="02010600030101010101" pitchFamily="2" charset="-122"/>
                  <a:ea typeface="站酷酷黑" panose="02010600030101010101" pitchFamily="2" charset="-122"/>
                </a:rPr>
                <a:t>02</a:t>
              </a:r>
              <a:endParaRPr lang="zh-CN" altLang="en-US" sz="2000" dirty="0">
                <a:solidFill>
                  <a:schemeClr val="bg1"/>
                </a:solidFill>
              </a:endParaRPr>
            </a:p>
          </p:txBody>
        </p:sp>
        <p:sp>
          <p:nvSpPr>
            <p:cNvPr id="15" name="文本框 14"/>
            <p:cNvSpPr txBox="1"/>
            <p:nvPr>
              <p:custDataLst>
                <p:tags r:id="rId9"/>
              </p:custDataLst>
            </p:nvPr>
          </p:nvSpPr>
          <p:spPr>
            <a:xfrm>
              <a:off x="3206292" y="2588335"/>
              <a:ext cx="3941445" cy="645160"/>
            </a:xfrm>
            <a:prstGeom prst="rect">
              <a:avLst/>
            </a:prstGeom>
            <a:noFill/>
          </p:spPr>
          <p:txBody>
            <a:bodyPr wrap="square" rtlCol="0">
              <a:spAutoFit/>
            </a:bodyPr>
            <a:lstStyle/>
            <a:p>
              <a:pPr algn="l"/>
              <a:r>
                <a:rPr b="1" i="1" dirty="0">
                  <a:latin typeface="Castellar" panose="020A0402060406010301" charset="0"/>
                  <a:ea typeface="站酷酷黑" panose="02010600030101010101" pitchFamily="2" charset="-122"/>
                  <a:cs typeface="Castellar" panose="020A0402060406010301" charset="0"/>
                </a:rPr>
                <a:t>Design Concept and Analysis</a:t>
              </a:r>
              <a:endParaRPr b="1" i="1" dirty="0">
                <a:latin typeface="Castellar" panose="020A0402060406010301" charset="0"/>
                <a:ea typeface="站酷酷黑" panose="02010600030101010101" pitchFamily="2" charset="-122"/>
                <a:cs typeface="Castellar" panose="020A0402060406010301" charset="0"/>
              </a:endParaRPr>
            </a:p>
          </p:txBody>
        </p:sp>
      </p:grpSp>
      <p:grpSp>
        <p:nvGrpSpPr>
          <p:cNvPr id="16" name="组合 15"/>
          <p:cNvGrpSpPr/>
          <p:nvPr>
            <p:custDataLst>
              <p:tags r:id="rId10"/>
            </p:custDataLst>
          </p:nvPr>
        </p:nvGrpSpPr>
        <p:grpSpPr>
          <a:xfrm>
            <a:off x="3059767" y="3750732"/>
            <a:ext cx="3740904" cy="526943"/>
            <a:chOff x="2433234" y="2557220"/>
            <a:chExt cx="3740904" cy="526943"/>
          </a:xfrm>
        </p:grpSpPr>
        <p:sp>
          <p:nvSpPr>
            <p:cNvPr id="17" name="矩形: 圆角 16"/>
            <p:cNvSpPr/>
            <p:nvPr>
              <p:custDataLst>
                <p:tags r:id="rId11"/>
              </p:custDataLst>
            </p:nvPr>
          </p:nvSpPr>
          <p:spPr>
            <a:xfrm>
              <a:off x="2433234" y="2557220"/>
              <a:ext cx="774915" cy="526943"/>
            </a:xfrm>
            <a:prstGeom prst="roundRect">
              <a:avLst>
                <a:gd name="adj" fmla="val 50000"/>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12"/>
              </p:custDataLst>
            </p:nvPr>
          </p:nvSpPr>
          <p:spPr>
            <a:xfrm>
              <a:off x="2500966" y="2605029"/>
              <a:ext cx="635431" cy="400110"/>
            </a:xfrm>
            <a:prstGeom prst="rect">
              <a:avLst/>
            </a:prstGeom>
            <a:noFill/>
          </p:spPr>
          <p:txBody>
            <a:bodyPr wrap="square">
              <a:spAutoFit/>
            </a:bodyPr>
            <a:lstStyle/>
            <a:p>
              <a:r>
                <a:rPr lang="en-US" altLang="zh-CN" sz="2000" i="1" dirty="0">
                  <a:solidFill>
                    <a:schemeClr val="bg1"/>
                  </a:solidFill>
                  <a:latin typeface="站酷酷黑" panose="02010600030101010101" pitchFamily="2" charset="-122"/>
                  <a:ea typeface="站酷酷黑" panose="02010600030101010101" pitchFamily="2" charset="-122"/>
                </a:rPr>
                <a:t>03</a:t>
              </a:r>
              <a:endParaRPr lang="zh-CN" altLang="en-US" sz="2000" dirty="0">
                <a:solidFill>
                  <a:schemeClr val="bg1"/>
                </a:solidFill>
              </a:endParaRPr>
            </a:p>
          </p:txBody>
        </p:sp>
        <p:sp>
          <p:nvSpPr>
            <p:cNvPr id="19" name="文本框 18"/>
            <p:cNvSpPr txBox="1"/>
            <p:nvPr>
              <p:custDataLst>
                <p:tags r:id="rId13"/>
              </p:custDataLst>
            </p:nvPr>
          </p:nvSpPr>
          <p:spPr>
            <a:xfrm>
              <a:off x="3337948" y="2588632"/>
              <a:ext cx="2836190" cy="368300"/>
            </a:xfrm>
            <a:prstGeom prst="rect">
              <a:avLst/>
            </a:prstGeom>
            <a:noFill/>
          </p:spPr>
          <p:txBody>
            <a:bodyPr wrap="square" rtlCol="0">
              <a:spAutoFit/>
            </a:bodyPr>
            <a:lstStyle/>
            <a:p>
              <a:pPr algn="l"/>
              <a:r>
                <a:rPr lang="zh-CN" altLang="en-US" b="1" i="1" dirty="0">
                  <a:latin typeface="Castellar" panose="020A0402060406010301" charset="0"/>
                  <a:ea typeface="站酷酷黑" panose="02010600030101010101" pitchFamily="2" charset="-122"/>
                  <a:cs typeface="Castellar" panose="020A0402060406010301" charset="0"/>
                </a:rPr>
                <a:t>Function Display</a:t>
              </a:r>
              <a:endParaRPr lang="zh-CN" altLang="en-US" b="1" i="1" dirty="0">
                <a:latin typeface="Castellar" panose="020A0402060406010301" charset="0"/>
                <a:ea typeface="站酷酷黑" panose="02010600030101010101" pitchFamily="2" charset="-122"/>
                <a:cs typeface="Castellar" panose="020A0402060406010301" charset="0"/>
              </a:endParaRPr>
            </a:p>
          </p:txBody>
        </p:sp>
      </p:grpSp>
      <p:grpSp>
        <p:nvGrpSpPr>
          <p:cNvPr id="20" name="组合 19"/>
          <p:cNvGrpSpPr/>
          <p:nvPr>
            <p:custDataLst>
              <p:tags r:id="rId14"/>
            </p:custDataLst>
          </p:nvPr>
        </p:nvGrpSpPr>
        <p:grpSpPr>
          <a:xfrm>
            <a:off x="3059767" y="4565258"/>
            <a:ext cx="5093970" cy="526943"/>
            <a:chOff x="2433234" y="2557220"/>
            <a:chExt cx="5093970" cy="526943"/>
          </a:xfrm>
        </p:grpSpPr>
        <p:sp>
          <p:nvSpPr>
            <p:cNvPr id="21" name="矩形: 圆角 20"/>
            <p:cNvSpPr/>
            <p:nvPr>
              <p:custDataLst>
                <p:tags r:id="rId15"/>
              </p:custDataLst>
            </p:nvPr>
          </p:nvSpPr>
          <p:spPr>
            <a:xfrm>
              <a:off x="2433234" y="2557220"/>
              <a:ext cx="774915" cy="526943"/>
            </a:xfrm>
            <a:prstGeom prst="roundRect">
              <a:avLst>
                <a:gd name="adj" fmla="val 50000"/>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custDataLst>
                <p:tags r:id="rId16"/>
              </p:custDataLst>
            </p:nvPr>
          </p:nvSpPr>
          <p:spPr>
            <a:xfrm>
              <a:off x="2484033" y="2605029"/>
              <a:ext cx="635431" cy="400110"/>
            </a:xfrm>
            <a:prstGeom prst="rect">
              <a:avLst/>
            </a:prstGeom>
            <a:noFill/>
          </p:spPr>
          <p:txBody>
            <a:bodyPr wrap="square">
              <a:spAutoFit/>
            </a:bodyPr>
            <a:lstStyle/>
            <a:p>
              <a:r>
                <a:rPr lang="en-US" altLang="zh-CN" sz="2000" i="1" dirty="0">
                  <a:solidFill>
                    <a:schemeClr val="bg1"/>
                  </a:solidFill>
                  <a:latin typeface="站酷酷黑" panose="02010600030101010101" pitchFamily="2" charset="-122"/>
                  <a:ea typeface="站酷酷黑" panose="02010600030101010101" pitchFamily="2" charset="-122"/>
                </a:rPr>
                <a:t>04</a:t>
              </a:r>
              <a:endParaRPr lang="zh-CN" altLang="en-US" sz="2000" dirty="0">
                <a:solidFill>
                  <a:schemeClr val="bg1"/>
                </a:solidFill>
              </a:endParaRPr>
            </a:p>
          </p:txBody>
        </p:sp>
        <p:sp>
          <p:nvSpPr>
            <p:cNvPr id="23" name="文本框 22"/>
            <p:cNvSpPr txBox="1"/>
            <p:nvPr>
              <p:custDataLst>
                <p:tags r:id="rId17"/>
              </p:custDataLst>
            </p:nvPr>
          </p:nvSpPr>
          <p:spPr>
            <a:xfrm>
              <a:off x="3338109" y="2588335"/>
              <a:ext cx="4189095" cy="368300"/>
            </a:xfrm>
            <a:prstGeom prst="rect">
              <a:avLst/>
            </a:prstGeom>
            <a:noFill/>
          </p:spPr>
          <p:txBody>
            <a:bodyPr wrap="square" rtlCol="0">
              <a:spAutoFit/>
            </a:bodyPr>
            <a:lstStyle/>
            <a:p>
              <a:pPr algn="l"/>
              <a:r>
                <a:rPr lang="zh-CN" altLang="en-US" b="1" i="1" dirty="0">
                  <a:latin typeface="Castellar" panose="020A0402060406010301" charset="0"/>
                  <a:ea typeface="站酷酷黑" panose="02010600030101010101" pitchFamily="2" charset="-122"/>
                  <a:cs typeface="Castellar" panose="020A0402060406010301" charset="0"/>
                </a:rPr>
                <a:t>Collaboration Summary</a:t>
              </a:r>
              <a:endParaRPr lang="zh-CN" altLang="en-US" b="1" i="1" dirty="0">
                <a:latin typeface="Castellar" panose="020A0402060406010301" charset="0"/>
                <a:ea typeface="站酷酷黑" panose="02010600030101010101" pitchFamily="2" charset="-122"/>
                <a:cs typeface="Castellar" panose="020A040206040601030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500"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500"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500"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18" presetClass="entr" presetSubtype="12" fill="hold" nodeType="afterEffect">
                                  <p:stCondLst>
                                    <p:cond delay="0"/>
                                  </p:stCondLst>
                                  <p:childTnLst>
                                    <p:set>
                                      <p:cBhvr>
                                        <p:cTn id="16" dur="250" fill="hold">
                                          <p:stCondLst>
                                            <p:cond delay="0"/>
                                          </p:stCondLst>
                                        </p:cTn>
                                        <p:tgtEl>
                                          <p:spTgt spid="11"/>
                                        </p:tgtEl>
                                        <p:attrNameLst>
                                          <p:attrName>style.visibility</p:attrName>
                                        </p:attrNameLst>
                                      </p:cBhvr>
                                      <p:to>
                                        <p:strVal val="visible"/>
                                      </p:to>
                                    </p:set>
                                    <p:animEffect transition="in" filter="strips(downLeft)">
                                      <p:cBhvr>
                                        <p:cTn id="17" dur="250"/>
                                        <p:tgtEl>
                                          <p:spTgt spid="11"/>
                                        </p:tgtEl>
                                      </p:cBhvr>
                                    </p:animEffect>
                                  </p:childTnLst>
                                </p:cTn>
                              </p:par>
                            </p:childTnLst>
                          </p:cTn>
                        </p:par>
                        <p:par>
                          <p:cTn id="18" fill="hold">
                            <p:stCondLst>
                              <p:cond delay="1000"/>
                            </p:stCondLst>
                            <p:childTnLst>
                              <p:par>
                                <p:cTn id="19" presetID="18" presetClass="entr" presetSubtype="12" fill="hold" nodeType="afterEffect">
                                  <p:stCondLst>
                                    <p:cond delay="0"/>
                                  </p:stCondLst>
                                  <p:childTnLst>
                                    <p:set>
                                      <p:cBhvr>
                                        <p:cTn id="20" dur="250" fill="hold">
                                          <p:stCondLst>
                                            <p:cond delay="0"/>
                                          </p:stCondLst>
                                        </p:cTn>
                                        <p:tgtEl>
                                          <p:spTgt spid="12"/>
                                        </p:tgtEl>
                                        <p:attrNameLst>
                                          <p:attrName>style.visibility</p:attrName>
                                        </p:attrNameLst>
                                      </p:cBhvr>
                                      <p:to>
                                        <p:strVal val="visible"/>
                                      </p:to>
                                    </p:set>
                                    <p:animEffect transition="in" filter="strips(downLeft)">
                                      <p:cBhvr>
                                        <p:cTn id="21" dur="250"/>
                                        <p:tgtEl>
                                          <p:spTgt spid="12"/>
                                        </p:tgtEl>
                                      </p:cBhvr>
                                    </p:animEffect>
                                  </p:childTnLst>
                                </p:cTn>
                              </p:par>
                            </p:childTnLst>
                          </p:cTn>
                        </p:par>
                        <p:par>
                          <p:cTn id="22" fill="hold">
                            <p:stCondLst>
                              <p:cond delay="1500"/>
                            </p:stCondLst>
                            <p:childTnLst>
                              <p:par>
                                <p:cTn id="23" presetID="18" presetClass="entr" presetSubtype="12" fill="hold" nodeType="afterEffect">
                                  <p:stCondLst>
                                    <p:cond delay="0"/>
                                  </p:stCondLst>
                                  <p:childTnLst>
                                    <p:set>
                                      <p:cBhvr>
                                        <p:cTn id="24" dur="250" fill="hold">
                                          <p:stCondLst>
                                            <p:cond delay="0"/>
                                          </p:stCondLst>
                                        </p:cTn>
                                        <p:tgtEl>
                                          <p:spTgt spid="16"/>
                                        </p:tgtEl>
                                        <p:attrNameLst>
                                          <p:attrName>style.visibility</p:attrName>
                                        </p:attrNameLst>
                                      </p:cBhvr>
                                      <p:to>
                                        <p:strVal val="visible"/>
                                      </p:to>
                                    </p:set>
                                    <p:animEffect transition="in" filter="strips(downLeft)">
                                      <p:cBhvr>
                                        <p:cTn id="25" dur="250"/>
                                        <p:tgtEl>
                                          <p:spTgt spid="16"/>
                                        </p:tgtEl>
                                      </p:cBhvr>
                                    </p:animEffect>
                                  </p:childTnLst>
                                </p:cTn>
                              </p:par>
                            </p:childTnLst>
                          </p:cTn>
                        </p:par>
                        <p:par>
                          <p:cTn id="26" fill="hold">
                            <p:stCondLst>
                              <p:cond delay="2000"/>
                            </p:stCondLst>
                            <p:childTnLst>
                              <p:par>
                                <p:cTn id="27" presetID="18" presetClass="entr" presetSubtype="12" fill="hold" nodeType="afterEffect">
                                  <p:stCondLst>
                                    <p:cond delay="0"/>
                                  </p:stCondLst>
                                  <p:childTnLst>
                                    <p:set>
                                      <p:cBhvr>
                                        <p:cTn id="28" dur="250" fill="hold">
                                          <p:stCondLst>
                                            <p:cond delay="0"/>
                                          </p:stCondLst>
                                        </p:cTn>
                                        <p:tgtEl>
                                          <p:spTgt spid="20"/>
                                        </p:tgtEl>
                                        <p:attrNameLst>
                                          <p:attrName>style.visibility</p:attrName>
                                        </p:attrNameLst>
                                      </p:cBhvr>
                                      <p:to>
                                        <p:strVal val="visible"/>
                                      </p:to>
                                    </p:set>
                                    <p:animEffect transition="in" filter="strips(downLeft)">
                                      <p:cBhvr>
                                        <p:cTn id="29"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build="allAtOnce"/>
      <p:bldP spid="6" grpId="1" animBg="1"/>
      <p:bldP spid="5" grpId="0" bldLvl="0" build="allAtOnce"/>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467296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sym typeface="+mn-ea"/>
              </a:rPr>
              <a:t>Collaboration Summary</a:t>
            </a:r>
            <a:endParaRPr lang="zh-CN" altLang="en-US" sz="2000" i="1" dirty="0">
              <a:latin typeface="站酷酷黑" panose="02010600030101010101" pitchFamily="2" charset="-122"/>
              <a:ea typeface="站酷酷黑" panose="02010600030101010101" pitchFamily="2" charset="-122"/>
            </a:endParaRPr>
          </a:p>
        </p:txBody>
      </p:sp>
      <p:grpSp>
        <p:nvGrpSpPr>
          <p:cNvPr id="28" name="组合 27"/>
          <p:cNvGrpSpPr/>
          <p:nvPr>
            <p:custDataLst>
              <p:tags r:id="rId1"/>
            </p:custDataLst>
          </p:nvPr>
        </p:nvGrpSpPr>
        <p:grpSpPr>
          <a:xfrm>
            <a:off x="1109980" y="1276350"/>
            <a:ext cx="2225675" cy="4132580"/>
            <a:chOff x="853758" y="3066843"/>
            <a:chExt cx="2434414" cy="3491645"/>
          </a:xfrm>
        </p:grpSpPr>
        <p:grpSp>
          <p:nvGrpSpPr>
            <p:cNvPr id="30" name="组合 29"/>
            <p:cNvGrpSpPr/>
            <p:nvPr/>
          </p:nvGrpSpPr>
          <p:grpSpPr>
            <a:xfrm>
              <a:off x="853758" y="3066843"/>
              <a:ext cx="2434414" cy="3491645"/>
              <a:chOff x="853758" y="3066843"/>
              <a:chExt cx="2434414" cy="3491645"/>
            </a:xfrm>
          </p:grpSpPr>
          <p:sp>
            <p:nvSpPr>
              <p:cNvPr id="33" name="矩形: 圆角 32"/>
              <p:cNvSpPr/>
              <p:nvPr>
                <p:custDataLst>
                  <p:tags r:id="rId2"/>
                </p:custDataLst>
              </p:nvPr>
            </p:nvSpPr>
            <p:spPr>
              <a:xfrm>
                <a:off x="853758" y="3066843"/>
                <a:ext cx="2434414" cy="3491645"/>
              </a:xfrm>
              <a:prstGeom prst="roundRect">
                <a:avLst/>
              </a:prstGeom>
              <a:solidFill>
                <a:srgbClr val="80C168"/>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endParaRPr>
              </a:p>
            </p:txBody>
          </p:sp>
          <p:sp>
            <p:nvSpPr>
              <p:cNvPr id="34" name="椭圆 33"/>
              <p:cNvSpPr/>
              <p:nvPr>
                <p:custDataLst>
                  <p:tags r:id="rId3"/>
                </p:custDataLst>
              </p:nvPr>
            </p:nvSpPr>
            <p:spPr>
              <a:xfrm>
                <a:off x="1492054" y="3175756"/>
                <a:ext cx="1136291" cy="867010"/>
              </a:xfrm>
              <a:prstGeom prst="ellipse">
                <a:avLst/>
              </a:prstGeom>
              <a:blipFill rotWithShape="1">
                <a:blip r:embed="rId4"/>
                <a:stretch>
                  <a:fillRect/>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endParaRPr>
              </a:p>
            </p:txBody>
          </p:sp>
        </p:grpSp>
        <p:sp>
          <p:nvSpPr>
            <p:cNvPr id="31" name="文本框 30"/>
            <p:cNvSpPr txBox="1"/>
            <p:nvPr>
              <p:custDataLst>
                <p:tags r:id="rId5"/>
              </p:custDataLst>
            </p:nvPr>
          </p:nvSpPr>
          <p:spPr>
            <a:xfrm>
              <a:off x="1039389" y="4240740"/>
              <a:ext cx="2071396" cy="3369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sym typeface="思源宋体 CN" panose="02020400000000000000" pitchFamily="18" charset="-122"/>
                </a:rPr>
                <a:t>T</a:t>
              </a:r>
              <a:r>
                <a:rPr kumimoji="0" lang="en-US" altLang="zh-CN" sz="20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sym typeface="思源宋体 CN" panose="02020400000000000000" pitchFamily="18" charset="-122"/>
                </a:rPr>
                <a:t>ian Chenmeng</a:t>
              </a:r>
              <a:endParaRPr kumimoji="0" lang="en-US" altLang="zh-CN" sz="20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sp>
          <p:nvSpPr>
            <p:cNvPr id="32" name="文本框 31"/>
            <p:cNvSpPr txBox="1"/>
            <p:nvPr>
              <p:custDataLst>
                <p:tags r:id="rId6"/>
              </p:custDataLst>
            </p:nvPr>
          </p:nvSpPr>
          <p:spPr>
            <a:xfrm>
              <a:off x="1035267" y="4586378"/>
              <a:ext cx="2071396" cy="132519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思源黑体 CN Bold" panose="020B0800000000000000" pitchFamily="34" charset="-122"/>
                  <a:ea typeface="思源黑体 CN Bold" panose="020B0800000000000000" pitchFamily="34" charset="-122"/>
                  <a:sym typeface="思源宋体 CN" panose="02020400000000000000" pitchFamily="18" charset="-122"/>
                </a:rPr>
                <a:t>Design webpage layout, coordinate planning, supervise and correct.</a:t>
              </a:r>
              <a:endParaRPr lang="zh-CN" altLang="en-US" sz="1600" b="1" dirty="0">
                <a:solidFill>
                  <a:schemeClr val="bg1"/>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grpSp>
      <p:grpSp>
        <p:nvGrpSpPr>
          <p:cNvPr id="21" name="组合 20"/>
          <p:cNvGrpSpPr/>
          <p:nvPr>
            <p:custDataLst>
              <p:tags r:id="rId7"/>
            </p:custDataLst>
          </p:nvPr>
        </p:nvGrpSpPr>
        <p:grpSpPr>
          <a:xfrm>
            <a:off x="3665220" y="1276350"/>
            <a:ext cx="2225675" cy="4132580"/>
            <a:chOff x="3525951" y="3066843"/>
            <a:chExt cx="2434414" cy="3491645"/>
          </a:xfrm>
        </p:grpSpPr>
        <p:grpSp>
          <p:nvGrpSpPr>
            <p:cNvPr id="23" name="组合 22"/>
            <p:cNvGrpSpPr/>
            <p:nvPr/>
          </p:nvGrpSpPr>
          <p:grpSpPr>
            <a:xfrm>
              <a:off x="3525951" y="3066843"/>
              <a:ext cx="2434414" cy="3491645"/>
              <a:chOff x="853758" y="3066843"/>
              <a:chExt cx="2434414" cy="3491645"/>
            </a:xfrm>
          </p:grpSpPr>
          <p:sp>
            <p:nvSpPr>
              <p:cNvPr id="26" name="矩形: 圆角 25"/>
              <p:cNvSpPr/>
              <p:nvPr>
                <p:custDataLst>
                  <p:tags r:id="rId8"/>
                </p:custDataLst>
              </p:nvPr>
            </p:nvSpPr>
            <p:spPr>
              <a:xfrm>
                <a:off x="853758" y="3066843"/>
                <a:ext cx="2434414" cy="3491645"/>
              </a:xfrm>
              <a:prstGeom prst="roundRect">
                <a:avLst/>
              </a:prstGeom>
              <a:solidFill>
                <a:schemeClr val="bg1">
                  <a:lumMod val="95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endParaRPr>
              </a:p>
            </p:txBody>
          </p:sp>
          <p:sp>
            <p:nvSpPr>
              <p:cNvPr id="27" name="椭圆 26"/>
              <p:cNvSpPr/>
              <p:nvPr>
                <p:custDataLst>
                  <p:tags r:id="rId9"/>
                </p:custDataLst>
              </p:nvPr>
            </p:nvSpPr>
            <p:spPr>
              <a:xfrm>
                <a:off x="1492054" y="3175756"/>
                <a:ext cx="1136291" cy="867546"/>
              </a:xfrm>
              <a:prstGeom prst="ellipse">
                <a:avLst/>
              </a:prstGeom>
              <a:blipFill rotWithShape="1">
                <a:blip r:embed="rId10"/>
                <a:stretch>
                  <a:fillRect/>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endParaRPr>
              </a:p>
            </p:txBody>
          </p:sp>
        </p:grpSp>
        <p:sp>
          <p:nvSpPr>
            <p:cNvPr id="24" name="文本框 23"/>
            <p:cNvSpPr txBox="1"/>
            <p:nvPr>
              <p:custDataLst>
                <p:tags r:id="rId11"/>
              </p:custDataLst>
            </p:nvPr>
          </p:nvSpPr>
          <p:spPr>
            <a:xfrm>
              <a:off x="3709521" y="4577736"/>
              <a:ext cx="2108294" cy="1325194"/>
            </a:xfrm>
            <a:prstGeom prst="rect">
              <a:avLst/>
            </a:prstGeom>
            <a:noFill/>
          </p:spPr>
          <p:txBody>
            <a:bodyPr wrap="square" rtlCol="0">
              <a:spAutoFit/>
            </a:bodyPr>
            <a:lstStyle/>
            <a:p>
              <a:pPr lvl="0" algn="ctr">
                <a:defRPr/>
              </a:pPr>
              <a:r>
                <a:rPr lang="zh-CN" altLang="en-US" sz="16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宋体 CN" panose="02020400000000000000" pitchFamily="18" charset="-122"/>
                </a:rPr>
                <a:t>Web text editing, video recording and explanation</a:t>
              </a:r>
              <a:r>
                <a:rPr lang="en-US" altLang="zh-CN" sz="16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宋体 CN" panose="02020400000000000000" pitchFamily="18" charset="-122"/>
                </a:rPr>
                <a:t>, Collect and analyze competitors.</a:t>
              </a:r>
              <a:endParaRPr lang="en-US" altLang="zh-CN" sz="16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sp>
          <p:nvSpPr>
            <p:cNvPr id="25" name="文本框 24"/>
            <p:cNvSpPr txBox="1"/>
            <p:nvPr>
              <p:custDataLst>
                <p:tags r:id="rId12"/>
              </p:custDataLst>
            </p:nvPr>
          </p:nvSpPr>
          <p:spPr>
            <a:xfrm>
              <a:off x="3539190" y="5731261"/>
              <a:ext cx="2421175" cy="284890"/>
            </a:xfrm>
            <a:prstGeom prst="rect">
              <a:avLst/>
            </a:prstGeom>
            <a:noFill/>
          </p:spPr>
          <p:txBody>
            <a:bodyPr wrap="square" rtlCol="0">
              <a:spAutoFit/>
            </a:bodyPr>
            <a:lstStyle/>
            <a:p>
              <a:pPr lvl="0" algn="ctr">
                <a:defRPr/>
              </a:pPr>
              <a:endParaRPr lang="zh-CN" altLang="en-US" sz="16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grpSp>
      <p:sp>
        <p:nvSpPr>
          <p:cNvPr id="22" name="文本框 21"/>
          <p:cNvSpPr txBox="1"/>
          <p:nvPr>
            <p:custDataLst>
              <p:tags r:id="rId13"/>
            </p:custDataLst>
          </p:nvPr>
        </p:nvSpPr>
        <p:spPr>
          <a:xfrm>
            <a:off x="3219146" y="2665617"/>
            <a:ext cx="2993125" cy="3987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80C168"/>
                </a:solidFill>
                <a:effectLst/>
                <a:uLnTx/>
                <a:uFillTx/>
                <a:latin typeface="思源黑体 CN Bold" panose="020B0800000000000000" pitchFamily="34" charset="-122"/>
                <a:ea typeface="思源黑体 CN Bold" panose="020B0800000000000000" pitchFamily="34" charset="-122"/>
                <a:sym typeface="思源宋体 CN" panose="02020400000000000000" pitchFamily="18" charset="-122"/>
              </a:rPr>
              <a:t>Fei Mingyue</a:t>
            </a:r>
            <a:endParaRPr kumimoji="0" lang="en-US" altLang="zh-CN" sz="2000" b="1" i="0" u="none" strike="noStrike" kern="0" cap="none" spc="0" normalizeH="0" baseline="0" noProof="0" dirty="0">
              <a:ln>
                <a:noFill/>
              </a:ln>
              <a:solidFill>
                <a:srgbClr val="80C168"/>
              </a:solidFill>
              <a:effectLst/>
              <a:uLnTx/>
              <a:uFillTx/>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grpSp>
        <p:nvGrpSpPr>
          <p:cNvPr id="15" name="组合 14"/>
          <p:cNvGrpSpPr/>
          <p:nvPr>
            <p:custDataLst>
              <p:tags r:id="rId14"/>
            </p:custDataLst>
          </p:nvPr>
        </p:nvGrpSpPr>
        <p:grpSpPr>
          <a:xfrm>
            <a:off x="6257925" y="1276985"/>
            <a:ext cx="2225675" cy="4131945"/>
            <a:chOff x="853758" y="3066843"/>
            <a:chExt cx="2434414" cy="3491645"/>
          </a:xfrm>
        </p:grpSpPr>
        <p:sp>
          <p:nvSpPr>
            <p:cNvPr id="19" name="矩形: 圆角 18"/>
            <p:cNvSpPr/>
            <p:nvPr>
              <p:custDataLst>
                <p:tags r:id="rId15"/>
              </p:custDataLst>
            </p:nvPr>
          </p:nvSpPr>
          <p:spPr>
            <a:xfrm>
              <a:off x="853758" y="3066843"/>
              <a:ext cx="2434414" cy="3491645"/>
            </a:xfrm>
            <a:prstGeom prst="roundRect">
              <a:avLst/>
            </a:prstGeom>
            <a:solidFill>
              <a:srgbClr val="80C168"/>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endParaRPr>
            </a:p>
          </p:txBody>
        </p:sp>
        <p:sp>
          <p:nvSpPr>
            <p:cNvPr id="20" name="椭圆 19"/>
            <p:cNvSpPr/>
            <p:nvPr>
              <p:custDataLst>
                <p:tags r:id="rId16"/>
              </p:custDataLst>
            </p:nvPr>
          </p:nvSpPr>
          <p:spPr>
            <a:xfrm>
              <a:off x="1492054" y="3175772"/>
              <a:ext cx="1136291" cy="866606"/>
            </a:xfrm>
            <a:prstGeom prst="ellipse">
              <a:avLst/>
            </a:prstGeom>
            <a:blipFill rotWithShape="1">
              <a:blip r:embed="rId17"/>
              <a:stretch>
                <a:fillRect/>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endParaRPr>
            </a:p>
          </p:txBody>
        </p:sp>
      </p:grpSp>
      <p:sp>
        <p:nvSpPr>
          <p:cNvPr id="16" name="文本框 15"/>
          <p:cNvSpPr txBox="1"/>
          <p:nvPr>
            <p:custDataLst>
              <p:tags r:id="rId18"/>
            </p:custDataLst>
          </p:nvPr>
        </p:nvSpPr>
        <p:spPr>
          <a:xfrm>
            <a:off x="6386368" y="2665617"/>
            <a:ext cx="2080486" cy="3987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sym typeface="思源宋体 CN" panose="02020400000000000000" pitchFamily="18" charset="-122"/>
              </a:rPr>
              <a:t>Wang Jia</a:t>
            </a:r>
            <a:endParaRPr kumimoji="0" lang="en-US" altLang="zh-CN" sz="2000" b="1" i="0" u="none" strike="noStrike" kern="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sp>
        <p:nvSpPr>
          <p:cNvPr id="17" name="文本框 16"/>
          <p:cNvSpPr txBox="1"/>
          <p:nvPr>
            <p:custDataLst>
              <p:tags r:id="rId19"/>
            </p:custDataLst>
          </p:nvPr>
        </p:nvSpPr>
        <p:spPr>
          <a:xfrm>
            <a:off x="6385998" y="3064803"/>
            <a:ext cx="1916405" cy="1568450"/>
          </a:xfrm>
          <a:prstGeom prst="rect">
            <a:avLst/>
          </a:prstGeom>
          <a:noFill/>
        </p:spPr>
        <p:txBody>
          <a:bodyPr wrap="square" rtlCol="0">
            <a:spAutoFit/>
          </a:bodyPr>
          <a:lstStyle/>
          <a:p>
            <a:pPr lvl="0" algn="ctr">
              <a:defRPr/>
            </a:pPr>
            <a:r>
              <a:rPr lang="zh-CN" altLang="en-US" sz="1600" b="1" dirty="0">
                <a:solidFill>
                  <a:schemeClr val="bg1"/>
                </a:solidFill>
                <a:latin typeface="思源黑体 CN Bold" panose="020B0800000000000000" pitchFamily="34" charset="-122"/>
                <a:ea typeface="思源黑体 CN Bold" panose="020B0800000000000000" pitchFamily="34" charset="-122"/>
                <a:sym typeface="思源宋体 CN" panose="02020400000000000000" pitchFamily="18" charset="-122"/>
              </a:rPr>
              <a:t>Collect relevant images, study color design, and write reports</a:t>
            </a:r>
            <a:r>
              <a:rPr lang="en-US" altLang="zh-CN" sz="1600" b="1" dirty="0">
                <a:solidFill>
                  <a:schemeClr val="bg1"/>
                </a:solidFill>
                <a:latin typeface="思源黑体 CN Bold" panose="020B0800000000000000" pitchFamily="34" charset="-122"/>
                <a:ea typeface="思源黑体 CN Bold" panose="020B0800000000000000" pitchFamily="34" charset="-122"/>
                <a:sym typeface="思源宋体 CN" panose="02020400000000000000" pitchFamily="18" charset="-122"/>
              </a:rPr>
              <a:t>,Integrate data.</a:t>
            </a:r>
            <a:endParaRPr lang="en-US" altLang="zh-CN" sz="1600" b="1" dirty="0">
              <a:solidFill>
                <a:schemeClr val="bg1"/>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grpSp>
        <p:nvGrpSpPr>
          <p:cNvPr id="9" name="组合 8"/>
          <p:cNvGrpSpPr/>
          <p:nvPr>
            <p:custDataLst>
              <p:tags r:id="rId20"/>
            </p:custDataLst>
          </p:nvPr>
        </p:nvGrpSpPr>
        <p:grpSpPr>
          <a:xfrm>
            <a:off x="8853805" y="1276985"/>
            <a:ext cx="2225675" cy="4131945"/>
            <a:chOff x="853758" y="3066843"/>
            <a:chExt cx="2434414" cy="3491645"/>
          </a:xfrm>
        </p:grpSpPr>
        <p:sp>
          <p:nvSpPr>
            <p:cNvPr id="13" name="矩形: 圆角 12"/>
            <p:cNvSpPr/>
            <p:nvPr>
              <p:custDataLst>
                <p:tags r:id="rId21"/>
              </p:custDataLst>
            </p:nvPr>
          </p:nvSpPr>
          <p:spPr>
            <a:xfrm>
              <a:off x="853758" y="3066843"/>
              <a:ext cx="2434414" cy="3491645"/>
            </a:xfrm>
            <a:prstGeom prst="roundRect">
              <a:avLst/>
            </a:prstGeom>
            <a:solidFill>
              <a:schemeClr val="bg1">
                <a:lumMod val="95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endParaRPr>
            </a:p>
          </p:txBody>
        </p:sp>
        <p:sp>
          <p:nvSpPr>
            <p:cNvPr id="14" name="椭圆 13"/>
            <p:cNvSpPr/>
            <p:nvPr>
              <p:custDataLst>
                <p:tags r:id="rId22"/>
              </p:custDataLst>
            </p:nvPr>
          </p:nvSpPr>
          <p:spPr>
            <a:xfrm>
              <a:off x="1492054" y="3175772"/>
              <a:ext cx="1136291" cy="867143"/>
            </a:xfrm>
            <a:prstGeom prst="ellipse">
              <a:avLst/>
            </a:prstGeom>
            <a:blipFill rotWithShape="1">
              <a:blip r:embed="rId23"/>
              <a:stretch>
                <a:fillRect/>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endParaRPr>
            </a:p>
          </p:txBody>
        </p:sp>
      </p:grpSp>
      <p:sp>
        <p:nvSpPr>
          <p:cNvPr id="10" name="文本框 9"/>
          <p:cNvSpPr txBox="1"/>
          <p:nvPr>
            <p:custDataLst>
              <p:tags r:id="rId24"/>
            </p:custDataLst>
          </p:nvPr>
        </p:nvSpPr>
        <p:spPr>
          <a:xfrm>
            <a:off x="8873594" y="2665775"/>
            <a:ext cx="2186625" cy="3987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80C168"/>
                </a:solidFill>
                <a:effectLst/>
                <a:uLnTx/>
                <a:uFillTx/>
                <a:latin typeface="思源黑体 CN Bold" panose="020B0800000000000000" pitchFamily="34" charset="-122"/>
                <a:ea typeface="思源黑体 CN Bold" panose="020B0800000000000000" pitchFamily="34" charset="-122"/>
                <a:sym typeface="思源宋体 CN" panose="02020400000000000000" pitchFamily="18" charset="-122"/>
              </a:rPr>
              <a:t>Qi Danyu</a:t>
            </a:r>
            <a:endParaRPr kumimoji="0" lang="en-US" altLang="zh-CN" sz="2000" b="1" i="0" u="none" strike="noStrike" kern="0" cap="none" spc="0" normalizeH="0" baseline="0" noProof="0" dirty="0">
              <a:ln>
                <a:noFill/>
              </a:ln>
              <a:solidFill>
                <a:srgbClr val="80C168"/>
              </a:solidFill>
              <a:effectLst/>
              <a:uLnTx/>
              <a:uFillTx/>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sp>
        <p:nvSpPr>
          <p:cNvPr id="11" name="文本框 10"/>
          <p:cNvSpPr txBox="1"/>
          <p:nvPr>
            <p:custDataLst>
              <p:tags r:id="rId25"/>
            </p:custDataLst>
          </p:nvPr>
        </p:nvSpPr>
        <p:spPr>
          <a:xfrm>
            <a:off x="9051480" y="3013206"/>
            <a:ext cx="1899073" cy="1568450"/>
          </a:xfrm>
          <a:prstGeom prst="rect">
            <a:avLst/>
          </a:prstGeom>
          <a:noFill/>
        </p:spPr>
        <p:txBody>
          <a:bodyPr wrap="square" rtlCol="0">
            <a:spAutoFit/>
          </a:bodyPr>
          <a:lstStyle/>
          <a:p>
            <a:pPr lvl="0" algn="ctr">
              <a:defRPr/>
            </a:pPr>
            <a:r>
              <a:rPr lang="zh-CN" altLang="en-US" sz="16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宋体 CN" panose="02020400000000000000" pitchFamily="18" charset="-122"/>
              </a:rPr>
              <a:t>Design and build a </a:t>
            </a:r>
            <a:r>
              <a:rPr lang="en-US" altLang="zh-CN" sz="16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宋体 CN" panose="02020400000000000000" pitchFamily="18" charset="-122"/>
              </a:rPr>
              <a:t>PPT</a:t>
            </a:r>
            <a:r>
              <a:rPr lang="zh-CN" altLang="en-US" sz="16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宋体 CN" panose="02020400000000000000" pitchFamily="18" charset="-122"/>
              </a:rPr>
              <a:t>, collect relevant comparison websites and organize them.</a:t>
            </a:r>
            <a:endParaRPr lang="zh-CN" altLang="en-US" sz="16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sp>
        <p:nvSpPr>
          <p:cNvPr id="6" name="文本框 5"/>
          <p:cNvSpPr txBox="1"/>
          <p:nvPr>
            <p:custDataLst>
              <p:tags r:id="rId26"/>
            </p:custDataLst>
          </p:nvPr>
        </p:nvSpPr>
        <p:spPr>
          <a:xfrm>
            <a:off x="1110615" y="5408930"/>
            <a:ext cx="2225040" cy="649605"/>
          </a:xfrm>
          <a:prstGeom prst="rect">
            <a:avLst/>
          </a:prstGeom>
          <a:noFill/>
        </p:spPr>
        <p:txBody>
          <a:bodyPr wrap="square" rtlCol="0">
            <a:no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rPr>
              <a:t>fearlessLeader</a:t>
            </a:r>
            <a:endPar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rPr>
              <a:t>DesignGuru</a:t>
            </a:r>
            <a:endPar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sp>
        <p:nvSpPr>
          <p:cNvPr id="7" name="文本框 6"/>
          <p:cNvSpPr txBox="1"/>
          <p:nvPr>
            <p:custDataLst>
              <p:tags r:id="rId27"/>
            </p:custDataLst>
          </p:nvPr>
        </p:nvSpPr>
        <p:spPr>
          <a:xfrm>
            <a:off x="3665220" y="5408930"/>
            <a:ext cx="2226310" cy="82994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rPr>
              <a:t>TextMaster</a:t>
            </a:r>
            <a:endPar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rPr>
              <a:t>fearlessLeader</a:t>
            </a:r>
            <a:endPar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rPr>
              <a:t>DesignGuru</a:t>
            </a:r>
            <a:endParaRPr lang="en-US" altLang="zh-CN" sz="1600" b="1" dirty="0">
              <a:solidFill>
                <a:schemeClr val="tx1"/>
              </a:solidFill>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sp>
        <p:nvSpPr>
          <p:cNvPr id="8" name="文本框 7"/>
          <p:cNvSpPr txBox="1"/>
          <p:nvPr/>
        </p:nvSpPr>
        <p:spPr>
          <a:xfrm>
            <a:off x="6250305" y="5408930"/>
            <a:ext cx="2223135" cy="583565"/>
          </a:xfrm>
          <a:prstGeom prst="rect">
            <a:avLst/>
          </a:prstGeom>
          <a:noFill/>
        </p:spPr>
        <p:txBody>
          <a:bodyPr wrap="square" rtlCol="0" anchor="t">
            <a:spAutoFit/>
          </a:bodyPr>
          <a:p>
            <a:pPr algn="ctr"/>
            <a:r>
              <a:rPr lang="en-US" altLang="zh-CN" sz="1600" b="1" dirty="0">
                <a:latin typeface="思源黑体 CN Bold" panose="020B0800000000000000" pitchFamily="34" charset="-122"/>
                <a:ea typeface="思源黑体 CN Bold" panose="020B0800000000000000" pitchFamily="34" charset="-122"/>
                <a:sym typeface="思源宋体 CN" panose="02020400000000000000" pitchFamily="18" charset="-122"/>
              </a:rPr>
              <a:t>TextMaster</a:t>
            </a:r>
            <a:endParaRPr lang="en-US" altLang="zh-CN" sz="1600" b="1" dirty="0">
              <a:latin typeface="思源黑体 CN Bold" panose="020B0800000000000000" pitchFamily="34" charset="-122"/>
              <a:ea typeface="思源黑体 CN Bold" panose="020B0800000000000000" pitchFamily="34" charset="-122"/>
              <a:sym typeface="思源宋体 CN" panose="02020400000000000000" pitchFamily="18" charset="-122"/>
            </a:endParaRPr>
          </a:p>
          <a:p>
            <a:pPr algn="ctr"/>
            <a:r>
              <a:rPr lang="en-US" altLang="zh-CN" sz="1600" b="1" dirty="0">
                <a:latin typeface="思源黑体 CN Bold" panose="020B0800000000000000" pitchFamily="34" charset="-122"/>
                <a:ea typeface="思源黑体 CN Bold" panose="020B0800000000000000" pitchFamily="34" charset="-122"/>
                <a:sym typeface="思源宋体 CN" panose="02020400000000000000" pitchFamily="18" charset="-122"/>
              </a:rPr>
              <a:t>PlxeMeister</a:t>
            </a:r>
            <a:endParaRPr lang="en-US" altLang="zh-CN" sz="1600" b="1" dirty="0">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sp>
        <p:nvSpPr>
          <p:cNvPr id="35" name="文本框 34"/>
          <p:cNvSpPr txBox="1"/>
          <p:nvPr/>
        </p:nvSpPr>
        <p:spPr>
          <a:xfrm>
            <a:off x="8853805" y="5408930"/>
            <a:ext cx="2222500" cy="337185"/>
          </a:xfrm>
          <a:prstGeom prst="rect">
            <a:avLst/>
          </a:prstGeom>
          <a:noFill/>
        </p:spPr>
        <p:txBody>
          <a:bodyPr wrap="squar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sz="1600" b="1" dirty="0">
                <a:latin typeface="思源黑体 CN Bold" panose="020B0800000000000000" pitchFamily="34" charset="-122"/>
                <a:ea typeface="思源黑体 CN Bold" panose="020B0800000000000000" pitchFamily="34" charset="-122"/>
                <a:sym typeface="思源宋体 CN" panose="02020400000000000000" pitchFamily="18" charset="-122"/>
              </a:rPr>
              <a:t>DesignGuru</a:t>
            </a:r>
            <a:endParaRPr lang="en-US" altLang="zh-CN" sz="1600" b="1" dirty="0">
              <a:latin typeface="思源黑体 CN Bold" panose="020B0800000000000000" pitchFamily="34" charset="-122"/>
              <a:ea typeface="思源黑体 CN Bold" panose="020B0800000000000000" pitchFamily="34" charset="-122"/>
              <a:sym typeface="思源宋体 CN" panose="02020400000000000000"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22" grpId="0"/>
      <p:bldP spid="16" grpId="0"/>
      <p:bldP spid="17" grpId="0"/>
      <p:bldP spid="10" grpId="0"/>
      <p:bldP spid="11" grpId="0"/>
      <p:bldP spid="6" grpId="0"/>
      <p:bldP spid="7" grpId="0"/>
      <p:bldP spid="8" grpId="0"/>
      <p:bldP spid="35" grpId="0"/>
      <p:bldP spid="22" grpId="1"/>
      <p:bldP spid="16" grpId="1"/>
      <p:bldP spid="17" grpId="1"/>
      <p:bldP spid="10" grpId="1"/>
      <p:bldP spid="11" grpId="1"/>
      <p:bldP spid="6" grpId="1"/>
      <p:bldP spid="7" grpId="1"/>
      <p:bldP spid="8" grpId="1"/>
      <p:bldP spid="3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圆角 3"/>
          <p:cNvSpPr/>
          <p:nvPr/>
        </p:nvSpPr>
        <p:spPr>
          <a:xfrm>
            <a:off x="7608608" y="1363659"/>
            <a:ext cx="2738882" cy="4579750"/>
          </a:xfrm>
          <a:prstGeom prst="roundRect">
            <a:avLst>
              <a:gd name="adj" fmla="val 22126"/>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8039977" y="1131376"/>
            <a:ext cx="2607357" cy="4579750"/>
          </a:xfrm>
          <a:prstGeom prst="roundRect">
            <a:avLst>
              <a:gd name="adj" fmla="val 23257"/>
            </a:avLst>
          </a:prstGeom>
          <a:noFill/>
          <a:ln w="76200">
            <a:solidFill>
              <a:srgbClr val="80C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93420" y="2278380"/>
            <a:ext cx="6452870" cy="2306955"/>
          </a:xfrm>
          <a:prstGeom prst="rect">
            <a:avLst/>
          </a:prstGeom>
          <a:noFill/>
        </p:spPr>
        <p:txBody>
          <a:bodyPr wrap="square" rtlCol="0">
            <a:spAutoFit/>
          </a:bodyPr>
          <a:lstStyle/>
          <a:p>
            <a:pPr algn="l"/>
            <a:r>
              <a:rPr lang="zh-CN" altLang="en-US" sz="7200" i="1" dirty="0">
                <a:solidFill>
                  <a:srgbClr val="80C168"/>
                </a:solidFill>
                <a:latin typeface="Bernard MT Condensed" panose="02050806060905020404" charset="0"/>
                <a:ea typeface="站酷酷黑" panose="02010600030101010101" pitchFamily="2" charset="-122"/>
                <a:cs typeface="Bernard MT Condensed" panose="02050806060905020404" charset="0"/>
              </a:rPr>
              <a:t>Thank you for</a:t>
            </a:r>
            <a:r>
              <a:rPr lang="en-US" altLang="zh-CN" sz="7200" i="1" dirty="0">
                <a:solidFill>
                  <a:srgbClr val="80C168"/>
                </a:solidFill>
                <a:latin typeface="Bernard MT Condensed" panose="02050806060905020404" charset="0"/>
                <a:ea typeface="站酷酷黑" panose="02010600030101010101" pitchFamily="2" charset="-122"/>
                <a:cs typeface="Bernard MT Condensed" panose="02050806060905020404" charset="0"/>
              </a:rPr>
              <a:t> </a:t>
            </a:r>
            <a:endParaRPr lang="en-US" altLang="zh-CN" sz="7200" i="1" dirty="0">
              <a:solidFill>
                <a:srgbClr val="80C168"/>
              </a:solidFill>
              <a:latin typeface="Bernard MT Condensed" panose="02050806060905020404" charset="0"/>
              <a:ea typeface="站酷酷黑" panose="02010600030101010101" pitchFamily="2" charset="-122"/>
              <a:cs typeface="Bernard MT Condensed" panose="02050806060905020404" charset="0"/>
            </a:endParaRPr>
          </a:p>
          <a:p>
            <a:pPr algn="r"/>
            <a:r>
              <a:rPr lang="zh-CN" altLang="en-US" sz="7200" i="1" dirty="0">
                <a:solidFill>
                  <a:srgbClr val="80C168"/>
                </a:solidFill>
                <a:latin typeface="Bernard MT Condensed" panose="02050806060905020404" charset="0"/>
                <a:ea typeface="站酷酷黑" panose="02010600030101010101" pitchFamily="2" charset="-122"/>
                <a:cs typeface="Bernard MT Condensed" panose="02050806060905020404" charset="0"/>
              </a:rPr>
              <a:t>watching</a:t>
            </a:r>
            <a:endParaRPr lang="zh-CN" altLang="en-US" sz="7200" i="1" dirty="0">
              <a:solidFill>
                <a:srgbClr val="80C168"/>
              </a:solidFill>
              <a:latin typeface="Bernard MT Condensed" panose="02050806060905020404" charset="0"/>
              <a:ea typeface="站酷酷黑" panose="02010600030101010101" pitchFamily="2" charset="-122"/>
              <a:cs typeface="Bernard MT Condensed" panose="02050806060905020404" charset="0"/>
            </a:endParaRPr>
          </a:p>
        </p:txBody>
      </p:sp>
      <p:sp>
        <p:nvSpPr>
          <p:cNvPr id="7" name="文本框 6"/>
          <p:cNvSpPr txBox="1"/>
          <p:nvPr/>
        </p:nvSpPr>
        <p:spPr>
          <a:xfrm>
            <a:off x="1750695" y="4585335"/>
            <a:ext cx="4990465" cy="275590"/>
          </a:xfrm>
          <a:prstGeom prst="rect">
            <a:avLst/>
          </a:prstGeom>
          <a:noFill/>
        </p:spPr>
        <p:txBody>
          <a:bodyPr wrap="square" rtlCol="0">
            <a:spAutoFit/>
          </a:bodyPr>
          <a:lstStyle/>
          <a:p>
            <a:pPr algn="dist"/>
            <a:r>
              <a:rPr lang="en-US" altLang="zh-CN" sz="1200" b="1" i="1" dirty="0">
                <a:latin typeface="金山云技术体" charset="-122"/>
                <a:ea typeface="金山云技术体" charset="-122"/>
                <a:cs typeface="金山云技术体" charset="-122"/>
              </a:rPr>
              <a:t>URL</a:t>
            </a:r>
            <a:r>
              <a:rPr lang="zh-CN" altLang="en-US" sz="1200" b="1" i="1" dirty="0">
                <a:latin typeface="金山云技术体" charset="-122"/>
                <a:ea typeface="金山云技术体" charset="-122"/>
                <a:cs typeface="金山云技术体" charset="-122"/>
              </a:rPr>
              <a:t>：</a:t>
            </a:r>
            <a:r>
              <a:rPr lang="en-US" altLang="zh-CN" sz="1200" b="1" i="1" dirty="0">
                <a:latin typeface="金山云技术体" charset="-122"/>
                <a:ea typeface="金山云技术体" charset="-122"/>
                <a:cs typeface="金山云技术体" charset="-122"/>
              </a:rPr>
              <a:t>https://tianmen555.github.io/158.258_A1_G7/</a:t>
            </a:r>
            <a:endParaRPr lang="en-US" altLang="zh-CN" sz="1200" b="1" i="1" dirty="0">
              <a:latin typeface="金山云技术体" charset="-122"/>
              <a:ea typeface="金山云技术体" charset="-122"/>
              <a:cs typeface="金山云技术体" charset="-122"/>
            </a:endParaRPr>
          </a:p>
        </p:txBody>
      </p:sp>
      <p:sp>
        <p:nvSpPr>
          <p:cNvPr id="8" name="文本框 7"/>
          <p:cNvSpPr txBox="1"/>
          <p:nvPr/>
        </p:nvSpPr>
        <p:spPr>
          <a:xfrm>
            <a:off x="3956685" y="1928495"/>
            <a:ext cx="2133600" cy="521970"/>
          </a:xfrm>
          <a:prstGeom prst="rect">
            <a:avLst/>
          </a:prstGeom>
          <a:noFill/>
        </p:spPr>
        <p:txBody>
          <a:bodyPr wrap="square" rtlCol="0">
            <a:spAutoFit/>
          </a:bodyPr>
          <a:lstStyle/>
          <a:p>
            <a:pPr algn="dist"/>
            <a:r>
              <a:rPr lang="en-US" altLang="zh-CN" sz="2800" b="1" dirty="0">
                <a:solidFill>
                  <a:schemeClr val="bg1">
                    <a:lumMod val="65000"/>
                  </a:schemeClr>
                </a:solidFill>
              </a:rPr>
              <a:t>CAMPUS</a:t>
            </a:r>
            <a:endParaRPr lang="en-US" altLang="zh-CN" sz="2800" b="1"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9" presetClass="entr" presetSubtype="0" fill="hold" grpId="0" nodeType="afterEffect">
                                  <p:stCondLst>
                                    <p:cond delay="0"/>
                                  </p:stCondLst>
                                  <p:childTnLst>
                                    <p:set>
                                      <p:cBhvr>
                                        <p:cTn id="16" dur="500"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2"/>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9" dur="500"/>
                                        <p:tgtEl>
                                          <p:spTgt spid="6"/>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7" grpId="0"/>
      <p:bldP spid="7" grpId="1"/>
      <p:bldP spid="6" grpId="0"/>
      <p:bldP spid="6" grpId="1"/>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p:cNvSpPr txBox="1"/>
          <p:nvPr/>
        </p:nvSpPr>
        <p:spPr>
          <a:xfrm>
            <a:off x="3959815" y="1415680"/>
            <a:ext cx="3832189" cy="2646878"/>
          </a:xfrm>
          <a:prstGeom prst="rect">
            <a:avLst/>
          </a:prstGeom>
          <a:noFill/>
        </p:spPr>
        <p:txBody>
          <a:bodyPr wrap="square" rtlCol="0">
            <a:spAutoFit/>
          </a:bodyPr>
          <a:lstStyle/>
          <a:p>
            <a:pPr algn="ctr"/>
            <a:r>
              <a:rPr lang="en-US" altLang="zh-CN" sz="16600" i="1" dirty="0">
                <a:solidFill>
                  <a:srgbClr val="80C168"/>
                </a:solidFill>
                <a:latin typeface="站酷酷黑" panose="02010600030101010101" pitchFamily="2" charset="-122"/>
                <a:ea typeface="站酷酷黑" panose="02010600030101010101" pitchFamily="2" charset="-122"/>
              </a:rPr>
              <a:t>01</a:t>
            </a:r>
            <a:endParaRPr lang="zh-CN" altLang="en-US" sz="16600" i="1" dirty="0">
              <a:solidFill>
                <a:srgbClr val="80C168"/>
              </a:solidFill>
              <a:latin typeface="站酷酷黑" panose="02010600030101010101" pitchFamily="2" charset="-122"/>
              <a:ea typeface="站酷酷黑" panose="02010600030101010101" pitchFamily="2" charset="-122"/>
            </a:endParaRPr>
          </a:p>
        </p:txBody>
      </p:sp>
      <p:sp>
        <p:nvSpPr>
          <p:cNvPr id="5" name="文本框 4"/>
          <p:cNvSpPr txBox="1"/>
          <p:nvPr/>
        </p:nvSpPr>
        <p:spPr>
          <a:xfrm>
            <a:off x="2369185" y="3739515"/>
            <a:ext cx="7014210" cy="1198880"/>
          </a:xfrm>
          <a:prstGeom prst="rect">
            <a:avLst/>
          </a:prstGeom>
          <a:noFill/>
        </p:spPr>
        <p:txBody>
          <a:bodyPr wrap="square" rtlCol="0">
            <a:spAutoFit/>
          </a:bodyPr>
          <a:lstStyle/>
          <a:p>
            <a:pPr algn="ctr"/>
            <a:r>
              <a:rPr lang="zh-CN" altLang="en-US" sz="3600" i="1" dirty="0">
                <a:latin typeface="Castellar" panose="020A0402060406010301" charset="0"/>
                <a:ea typeface="金山云技术体" charset="-122"/>
                <a:cs typeface="Castellar" panose="020A0402060406010301" charset="0"/>
                <a:sym typeface="+mn-ea"/>
              </a:rPr>
              <a:t>Theme </a:t>
            </a:r>
            <a:r>
              <a:rPr lang="en-US" altLang="zh-CN" sz="3600" i="1" dirty="0">
                <a:latin typeface="Castellar" panose="020A0402060406010301" charset="0"/>
                <a:ea typeface="金山云技术体" charset="-122"/>
                <a:cs typeface="Castellar" panose="020A0402060406010301" charset="0"/>
                <a:sym typeface="+mn-ea"/>
              </a:rPr>
              <a:t> </a:t>
            </a:r>
            <a:r>
              <a:rPr lang="zh-CN" altLang="en-US" sz="3600" i="1" dirty="0">
                <a:latin typeface="Castellar" panose="020A0402060406010301" charset="0"/>
                <a:ea typeface="金山云技术体" charset="-122"/>
                <a:cs typeface="Castellar" panose="020A0402060406010301" charset="0"/>
                <a:sym typeface="+mn-ea"/>
              </a:rPr>
              <a:t>Introduction</a:t>
            </a:r>
            <a:endParaRPr lang="zh-CN" altLang="en-US" sz="3600" i="1" dirty="0">
              <a:latin typeface="Castellar" panose="020A0402060406010301" charset="0"/>
              <a:ea typeface="金山云技术体" charset="-122"/>
              <a:cs typeface="Castellar" panose="020A0402060406010301" charset="0"/>
              <a:sym typeface="+mn-ea"/>
            </a:endParaRPr>
          </a:p>
          <a:p>
            <a:pPr algn="ctr"/>
            <a:endParaRPr lang="zh-CN" altLang="en-US" sz="3600" i="1" dirty="0">
              <a:latin typeface="站酷酷黑" panose="02010600030101010101" pitchFamily="2" charset="-122"/>
              <a:ea typeface="站酷酷黑"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404304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rPr>
              <a:t>Theme  Introduction</a:t>
            </a:r>
            <a:endParaRPr lang="zh-CN" altLang="en-US" sz="2000" i="1" dirty="0">
              <a:latin typeface="站酷酷黑" panose="02010600030101010101" pitchFamily="2" charset="-122"/>
              <a:ea typeface="站酷酷黑" panose="02010600030101010101" pitchFamily="2" charset="-122"/>
            </a:endParaRPr>
          </a:p>
        </p:txBody>
      </p:sp>
      <p:grpSp>
        <p:nvGrpSpPr>
          <p:cNvPr id="4" name="组合 3"/>
          <p:cNvGrpSpPr/>
          <p:nvPr/>
        </p:nvGrpSpPr>
        <p:grpSpPr>
          <a:xfrm>
            <a:off x="1322213" y="1843812"/>
            <a:ext cx="3897707" cy="3931285"/>
            <a:chOff x="1370721" y="1892098"/>
            <a:chExt cx="3897707" cy="3931285"/>
          </a:xfrm>
        </p:grpSpPr>
        <p:sp>
          <p:nvSpPr>
            <p:cNvPr id="5" name="文本框 4"/>
            <p:cNvSpPr txBox="1"/>
            <p:nvPr/>
          </p:nvSpPr>
          <p:spPr>
            <a:xfrm>
              <a:off x="1559951" y="3146858"/>
              <a:ext cx="3521075" cy="2676525"/>
            </a:xfrm>
            <a:prstGeom prst="rect">
              <a:avLst/>
            </a:prstGeom>
            <a:noFill/>
          </p:spPr>
          <p:txBody>
            <a:bodyPr wrap="square" rtlCol="0">
              <a:spAutoFit/>
            </a:bodyPr>
            <a:lstStyle/>
            <a:p>
              <a:pPr defTabSz="457200">
                <a:lnSpc>
                  <a:spcPct val="150000"/>
                </a:lnSpc>
                <a:defRPr/>
              </a:pPr>
              <a:r>
                <a:rPr lang="zh-CN" altLang="en-US" sz="16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rPr>
                <a:t>A social networking site for carpooling during travel, providing a convenient negotiation platform for passengers with a common starting city and destination, allowing several people to rent vehicles together for travel.</a:t>
              </a:r>
              <a:endParaRPr lang="zh-CN" altLang="en-US" sz="16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endParaRPr>
            </a:p>
          </p:txBody>
        </p:sp>
        <p:sp>
          <p:nvSpPr>
            <p:cNvPr id="6" name="文本框 5"/>
            <p:cNvSpPr txBox="1"/>
            <p:nvPr/>
          </p:nvSpPr>
          <p:spPr>
            <a:xfrm>
              <a:off x="1592413" y="1892098"/>
              <a:ext cx="3676015" cy="583565"/>
            </a:xfrm>
            <a:prstGeom prst="rect">
              <a:avLst/>
            </a:prstGeom>
            <a:noFill/>
          </p:spPr>
          <p:txBody>
            <a:bodyPr wrap="none" rtlCol="0">
              <a:spAutoFit/>
            </a:bodyPr>
            <a:lstStyle/>
            <a:p>
              <a:pPr algn="l"/>
              <a:r>
                <a:rPr lang="zh-CN" altLang="en-US" sz="3200" dirty="0">
                  <a:solidFill>
                    <a:schemeClr val="tx1">
                      <a:lumMod val="85000"/>
                      <a:lumOff val="15000"/>
                    </a:schemeClr>
                  </a:solidFill>
                  <a:latin typeface="Arial Black" panose="020B0A04020102020204" charset="0"/>
                  <a:ea typeface="思源黑体 CN Bold" panose="020B0800000000000000" pitchFamily="34" charset="-122"/>
                  <a:cs typeface="Arial Black" panose="020B0A04020102020204" charset="0"/>
                  <a:sym typeface="字魂58号-创中黑" panose="00000500000000000000" pitchFamily="2" charset="-122"/>
                </a:rPr>
                <a:t>Shared Journey</a:t>
              </a:r>
              <a:endParaRPr lang="zh-CN" altLang="en-US" sz="3200" dirty="0">
                <a:solidFill>
                  <a:schemeClr val="tx1">
                    <a:lumMod val="85000"/>
                    <a:lumOff val="15000"/>
                  </a:schemeClr>
                </a:solidFill>
                <a:latin typeface="Arial Black" panose="020B0A04020102020204" charset="0"/>
                <a:ea typeface="思源黑体 CN Bold" panose="020B0800000000000000" pitchFamily="34" charset="-122"/>
                <a:cs typeface="Arial Black" panose="020B0A04020102020204" charset="0"/>
                <a:sym typeface="字魂58号-创中黑" panose="00000500000000000000" pitchFamily="2" charset="-122"/>
              </a:endParaRPr>
            </a:p>
          </p:txBody>
        </p:sp>
        <p:sp>
          <p:nvSpPr>
            <p:cNvPr id="7" name="文本框 6"/>
            <p:cNvSpPr txBox="1"/>
            <p:nvPr/>
          </p:nvSpPr>
          <p:spPr>
            <a:xfrm>
              <a:off x="1592336" y="2609013"/>
              <a:ext cx="1367155" cy="337185"/>
            </a:xfrm>
            <a:prstGeom prst="rect">
              <a:avLst/>
            </a:prstGeom>
            <a:noFill/>
          </p:spPr>
          <p:txBody>
            <a:bodyPr wrap="square" rtlCol="0">
              <a:spAutoFit/>
            </a:bodyPr>
            <a:lstStyle/>
            <a:p>
              <a:pPr algn="dist"/>
              <a:r>
                <a:rPr lang="en-US" altLang="zh-CN" sz="1600" b="1" dirty="0">
                  <a:solidFill>
                    <a:schemeClr val="tx1">
                      <a:lumMod val="85000"/>
                      <a:lumOff val="15000"/>
                      <a:alpha val="5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Travel</a:t>
              </a:r>
              <a:endParaRPr lang="en-US" altLang="zh-CN" sz="1600" b="1" dirty="0">
                <a:solidFill>
                  <a:schemeClr val="tx1">
                    <a:lumMod val="85000"/>
                    <a:lumOff val="15000"/>
                    <a:alpha val="5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cxnSp>
          <p:nvCxnSpPr>
            <p:cNvPr id="8" name="直接连接符 7"/>
            <p:cNvCxnSpPr/>
            <p:nvPr/>
          </p:nvCxnSpPr>
          <p:spPr>
            <a:xfrm flipV="1">
              <a:off x="1370721" y="2093796"/>
              <a:ext cx="119878" cy="366044"/>
            </a:xfrm>
            <a:prstGeom prst="line">
              <a:avLst/>
            </a:prstGeom>
            <a:ln w="114300" cap="rnd">
              <a:solidFill>
                <a:srgbClr val="80C168"/>
              </a:solidFill>
              <a:round/>
            </a:ln>
            <a:effectLst/>
          </p:spPr>
          <p:style>
            <a:lnRef idx="1">
              <a:schemeClr val="accent1"/>
            </a:lnRef>
            <a:fillRef idx="0">
              <a:schemeClr val="accent1"/>
            </a:fillRef>
            <a:effectRef idx="0">
              <a:schemeClr val="accent1"/>
            </a:effectRef>
            <a:fontRef idx="minor">
              <a:schemeClr val="tx1"/>
            </a:fontRef>
          </p:style>
        </p:cxnSp>
      </p:grpSp>
      <p:grpSp>
        <p:nvGrpSpPr>
          <p:cNvPr id="10" name="组合 9"/>
          <p:cNvGrpSpPr/>
          <p:nvPr>
            <p:custDataLst>
              <p:tags r:id="rId1"/>
            </p:custDataLst>
          </p:nvPr>
        </p:nvGrpSpPr>
        <p:grpSpPr>
          <a:xfrm>
            <a:off x="5271731" y="4633953"/>
            <a:ext cx="5853617" cy="733914"/>
            <a:chOff x="5439954" y="4901547"/>
            <a:chExt cx="5853617" cy="733914"/>
          </a:xfrm>
        </p:grpSpPr>
        <p:sp>
          <p:nvSpPr>
            <p:cNvPr id="12" name="椭圆 11"/>
            <p:cNvSpPr/>
            <p:nvPr>
              <p:custDataLst>
                <p:tags r:id="rId2"/>
              </p:custDataLst>
            </p:nvPr>
          </p:nvSpPr>
          <p:spPr>
            <a:xfrm>
              <a:off x="5439954" y="4920767"/>
              <a:ext cx="714694" cy="714694"/>
            </a:xfrm>
            <a:prstGeom prst="ellipse">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3" name="图标07"/>
            <p:cNvSpPr>
              <a:spLocks noChangeAspect="1"/>
            </p:cNvSpPr>
            <p:nvPr>
              <p:custDataLst>
                <p:tags r:id="rId3"/>
              </p:custDataLst>
            </p:nvPr>
          </p:nvSpPr>
          <p:spPr bwMode="auto">
            <a:xfrm>
              <a:off x="5594739" y="5075810"/>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4" name="文本框 13"/>
            <p:cNvSpPr txBox="1"/>
            <p:nvPr>
              <p:custDataLst>
                <p:tags r:id="rId4"/>
              </p:custDataLst>
            </p:nvPr>
          </p:nvSpPr>
          <p:spPr>
            <a:xfrm>
              <a:off x="6257804" y="4901547"/>
              <a:ext cx="1527175" cy="398780"/>
            </a:xfrm>
            <a:prstGeom prst="rect">
              <a:avLst/>
            </a:prstGeom>
            <a:noFill/>
          </p:spPr>
          <p:txBody>
            <a:bodyPr wrap="none" rtlCol="0">
              <a:spAutoFit/>
            </a:bodyPr>
            <a:lstStyle/>
            <a:p>
              <a:r>
                <a:rPr lang="en-US" altLang="zh-CN" sz="2000" b="1" dirty="0">
                  <a:solidFill>
                    <a:srgbClr val="80C168"/>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carpooling</a:t>
              </a:r>
              <a:endParaRPr lang="en-US" altLang="zh-CN" sz="2000" b="1" dirty="0">
                <a:solidFill>
                  <a:srgbClr val="80C168"/>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5" name="文本框 14"/>
            <p:cNvSpPr txBox="1"/>
            <p:nvPr>
              <p:custDataLst>
                <p:tags r:id="rId5"/>
              </p:custDataLst>
            </p:nvPr>
          </p:nvSpPr>
          <p:spPr>
            <a:xfrm>
              <a:off x="6269527" y="5277720"/>
              <a:ext cx="1503680" cy="347345"/>
            </a:xfrm>
            <a:prstGeom prst="rect">
              <a:avLst/>
            </a:prstGeom>
            <a:noFill/>
          </p:spPr>
          <p:txBody>
            <a:bodyPr wrap="none" rtlCol="0">
              <a:spAutoFit/>
            </a:bodyPr>
            <a:lstStyle/>
            <a:p>
              <a:pPr algn="l">
                <a:lnSpc>
                  <a:spcPts val="2000"/>
                </a:lnSpc>
              </a:pPr>
              <a:r>
                <a:rPr lang="zh-CN" altLang="en-US" sz="16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Shared Rental</a:t>
              </a:r>
              <a:endParaRPr lang="zh-CN" altLang="en-US" sz="16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6" name="椭圆 15"/>
            <p:cNvSpPr/>
            <p:nvPr>
              <p:custDataLst>
                <p:tags r:id="rId6"/>
              </p:custDataLst>
            </p:nvPr>
          </p:nvSpPr>
          <p:spPr>
            <a:xfrm>
              <a:off x="8525343" y="4920767"/>
              <a:ext cx="714694" cy="714694"/>
            </a:xfrm>
            <a:prstGeom prst="ellipse">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7" name="图标07"/>
            <p:cNvSpPr>
              <a:spLocks noChangeAspect="1"/>
            </p:cNvSpPr>
            <p:nvPr>
              <p:custDataLst>
                <p:tags r:id="rId7"/>
              </p:custDataLst>
            </p:nvPr>
          </p:nvSpPr>
          <p:spPr bwMode="auto">
            <a:xfrm>
              <a:off x="8680128" y="5075810"/>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8" name="文本框 17"/>
            <p:cNvSpPr txBox="1"/>
            <p:nvPr>
              <p:custDataLst>
                <p:tags r:id="rId8"/>
              </p:custDataLst>
            </p:nvPr>
          </p:nvSpPr>
          <p:spPr>
            <a:xfrm>
              <a:off x="9343193" y="4901547"/>
              <a:ext cx="1259840" cy="398780"/>
            </a:xfrm>
            <a:prstGeom prst="rect">
              <a:avLst/>
            </a:prstGeom>
            <a:noFill/>
          </p:spPr>
          <p:txBody>
            <a:bodyPr wrap="none" rtlCol="0">
              <a:spAutoFit/>
            </a:bodyPr>
            <a:lstStyle/>
            <a:p>
              <a:r>
                <a:rPr lang="en-US" altLang="zh-CN" sz="2000" b="1" dirty="0">
                  <a:solidFill>
                    <a:srgbClr val="80C168"/>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socialize</a:t>
              </a:r>
              <a:endParaRPr lang="en-US" altLang="zh-CN" sz="2000" b="1" dirty="0">
                <a:solidFill>
                  <a:srgbClr val="80C168"/>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9" name="文本框 18"/>
            <p:cNvSpPr txBox="1"/>
            <p:nvPr>
              <p:custDataLst>
                <p:tags r:id="rId9"/>
              </p:custDataLst>
            </p:nvPr>
          </p:nvSpPr>
          <p:spPr>
            <a:xfrm>
              <a:off x="9354916" y="5277720"/>
              <a:ext cx="1938655" cy="347345"/>
            </a:xfrm>
            <a:prstGeom prst="rect">
              <a:avLst/>
            </a:prstGeom>
            <a:noFill/>
          </p:spPr>
          <p:txBody>
            <a:bodyPr wrap="none" rtlCol="0">
              <a:spAutoFit/>
            </a:bodyPr>
            <a:lstStyle/>
            <a:p>
              <a:pPr algn="l">
                <a:lnSpc>
                  <a:spcPts val="2000"/>
                </a:lnSpc>
              </a:pPr>
              <a:r>
                <a:rPr lang="zh-CN" altLang="en-US" sz="16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Community posts</a:t>
              </a:r>
              <a:endParaRPr lang="zh-CN" altLang="en-US" sz="16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grpSp>
      <p:sp>
        <p:nvSpPr>
          <p:cNvPr id="21" name="矩形: 圆角 20"/>
          <p:cNvSpPr/>
          <p:nvPr/>
        </p:nvSpPr>
        <p:spPr>
          <a:xfrm>
            <a:off x="5426516" y="1843812"/>
            <a:ext cx="5253932" cy="2467829"/>
          </a:xfrm>
          <a:prstGeom prst="roundRect">
            <a:avLst/>
          </a:prstGeom>
          <a:blipFill rotWithShape="1">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21" grpId="0" animBg="1"/>
      <p:bldP spid="2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p:cNvSpPr txBox="1"/>
          <p:nvPr/>
        </p:nvSpPr>
        <p:spPr>
          <a:xfrm>
            <a:off x="3959815" y="1415680"/>
            <a:ext cx="3832189" cy="2646045"/>
          </a:xfrm>
          <a:prstGeom prst="rect">
            <a:avLst/>
          </a:prstGeom>
          <a:noFill/>
        </p:spPr>
        <p:txBody>
          <a:bodyPr wrap="square" rtlCol="0">
            <a:spAutoFit/>
          </a:bodyPr>
          <a:lstStyle/>
          <a:p>
            <a:pPr algn="ctr"/>
            <a:r>
              <a:rPr lang="en-US" altLang="zh-CN" sz="16600" i="1" dirty="0">
                <a:solidFill>
                  <a:srgbClr val="80C168"/>
                </a:solidFill>
                <a:latin typeface="站酷酷黑" panose="02010600030101010101" pitchFamily="2" charset="-122"/>
                <a:ea typeface="站酷酷黑" panose="02010600030101010101" pitchFamily="2" charset="-122"/>
              </a:rPr>
              <a:t>02</a:t>
            </a:r>
            <a:endParaRPr lang="zh-CN" altLang="en-US" sz="16600" i="1" dirty="0">
              <a:solidFill>
                <a:srgbClr val="80C168"/>
              </a:solidFill>
              <a:latin typeface="站酷酷黑" panose="02010600030101010101" pitchFamily="2" charset="-122"/>
              <a:ea typeface="站酷酷黑" panose="02010600030101010101" pitchFamily="2" charset="-122"/>
            </a:endParaRPr>
          </a:p>
        </p:txBody>
      </p:sp>
      <p:sp>
        <p:nvSpPr>
          <p:cNvPr id="5" name="文本框 4"/>
          <p:cNvSpPr txBox="1"/>
          <p:nvPr/>
        </p:nvSpPr>
        <p:spPr>
          <a:xfrm>
            <a:off x="2005965" y="3739515"/>
            <a:ext cx="7740015" cy="1198880"/>
          </a:xfrm>
          <a:prstGeom prst="rect">
            <a:avLst/>
          </a:prstGeom>
          <a:noFill/>
        </p:spPr>
        <p:txBody>
          <a:bodyPr wrap="square" rtlCol="0">
            <a:spAutoFit/>
          </a:bodyPr>
          <a:lstStyle/>
          <a:p>
            <a:pPr algn="ctr"/>
            <a:r>
              <a:rPr sz="3600" i="1" dirty="0">
                <a:latin typeface="Castellar" panose="020A0402060406010301" charset="0"/>
                <a:ea typeface="金山云技术体" charset="-122"/>
                <a:cs typeface="Castellar" panose="020A0402060406010301" charset="0"/>
                <a:sym typeface="+mn-ea"/>
              </a:rPr>
              <a:t>Design Concept and Analysis</a:t>
            </a:r>
            <a:endParaRPr sz="3600" i="1" dirty="0">
              <a:latin typeface="Castellar" panose="020A0402060406010301" charset="0"/>
              <a:ea typeface="金山云技术体" charset="-122"/>
              <a:cs typeface="Castellar" panose="020A0402060406010301"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505777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sym typeface="+mn-ea"/>
              </a:rPr>
              <a:t>Design Concept and Analysis</a:t>
            </a:r>
            <a:endParaRPr lang="zh-CN" altLang="en-US" sz="2000" i="1" dirty="0">
              <a:latin typeface="站酷酷黑" panose="02010600030101010101" pitchFamily="2" charset="-122"/>
              <a:ea typeface="站酷酷黑" panose="02010600030101010101" pitchFamily="2" charset="-122"/>
              <a:sym typeface="+mn-ea"/>
            </a:endParaRPr>
          </a:p>
        </p:txBody>
      </p:sp>
      <p:grpSp>
        <p:nvGrpSpPr>
          <p:cNvPr id="4" name="组合 3"/>
          <p:cNvGrpSpPr/>
          <p:nvPr>
            <p:custDataLst>
              <p:tags r:id="rId1"/>
            </p:custDataLst>
          </p:nvPr>
        </p:nvGrpSpPr>
        <p:grpSpPr>
          <a:xfrm>
            <a:off x="974220" y="1964526"/>
            <a:ext cx="4993990" cy="1140122"/>
            <a:chOff x="677465" y="2279868"/>
            <a:chExt cx="4993990" cy="1140122"/>
          </a:xfrm>
        </p:grpSpPr>
        <p:sp>
          <p:nvSpPr>
            <p:cNvPr id="5" name="矩形 4"/>
            <p:cNvSpPr/>
            <p:nvPr>
              <p:custDataLst>
                <p:tags r:id="rId2"/>
              </p:custDataLst>
            </p:nvPr>
          </p:nvSpPr>
          <p:spPr>
            <a:xfrm>
              <a:off x="677465" y="2774830"/>
              <a:ext cx="4993990" cy="645160"/>
            </a:xfrm>
            <a:prstGeom prst="rect">
              <a:avLst/>
            </a:prstGeom>
          </p:spPr>
          <p:txBody>
            <a:bodyPr wrap="square">
              <a:spAutoFit/>
            </a:bodyPr>
            <a:lstStyle/>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2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rPr>
                <a:t>Safety is the most important, and customers hope to ensure their safety when using taxi services.</a:t>
              </a:r>
              <a:endParaRPr kumimoji="0" lang="zh-CN" altLang="en-US" sz="1200" b="1" i="0" u="none" strike="noStrike" kern="1200" cap="none" spc="0" normalizeH="0" baseline="0" noProof="0" dirty="0">
                <a:ln>
                  <a:noFill/>
                </a:ln>
                <a:solidFill>
                  <a:schemeClr val="tx1">
                    <a:lumMod val="90000"/>
                    <a:lumOff val="10000"/>
                  </a:schemeClr>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6" name="矩形: 圆角 5"/>
            <p:cNvSpPr/>
            <p:nvPr>
              <p:custDataLst>
                <p:tags r:id="rId3"/>
              </p:custDataLst>
            </p:nvPr>
          </p:nvSpPr>
          <p:spPr>
            <a:xfrm>
              <a:off x="1010840" y="2279868"/>
              <a:ext cx="1329690" cy="431800"/>
            </a:xfrm>
            <a:prstGeom prst="roundRect">
              <a:avLst>
                <a:gd name="adj" fmla="val 50000"/>
              </a:avLst>
            </a:prstGeom>
            <a:solidFill>
              <a:srgbClr val="80C1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Safe</a:t>
              </a:r>
              <a:r>
                <a:rPr kumimoji="0" lang="en-US" altLang="zh-CN" sz="20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ty</a:t>
              </a:r>
              <a:endParaRPr kumimoji="0" lang="en-US" altLang="zh-CN" sz="20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grpSp>
        <p:nvGrpSpPr>
          <p:cNvPr id="7" name="组合 6"/>
          <p:cNvGrpSpPr/>
          <p:nvPr>
            <p:custDataLst>
              <p:tags r:id="rId4"/>
            </p:custDataLst>
          </p:nvPr>
        </p:nvGrpSpPr>
        <p:grpSpPr>
          <a:xfrm>
            <a:off x="974220" y="3260651"/>
            <a:ext cx="4993990" cy="1124080"/>
            <a:chOff x="677465" y="2279868"/>
            <a:chExt cx="4993990" cy="1124080"/>
          </a:xfrm>
        </p:grpSpPr>
        <p:sp>
          <p:nvSpPr>
            <p:cNvPr id="8" name="矩形 7"/>
            <p:cNvSpPr/>
            <p:nvPr>
              <p:custDataLst>
                <p:tags r:id="rId5"/>
              </p:custDataLst>
            </p:nvPr>
          </p:nvSpPr>
          <p:spPr>
            <a:xfrm>
              <a:off x="677465" y="2758788"/>
              <a:ext cx="4993990" cy="645160"/>
            </a:xfrm>
            <a:prstGeom prst="rect">
              <a:avLst/>
            </a:prstGeom>
          </p:spPr>
          <p:txBody>
            <a:bodyPr wrap="square">
              <a:spAutoFit/>
            </a:bodyPr>
            <a:lstStyle/>
            <a:p>
              <a:pPr marL="342900" lvl="0" indent="-342900" defTabSz="457200">
                <a:lnSpc>
                  <a:spcPct val="150000"/>
                </a:lnSpc>
                <a:buFont typeface="Wingdings" panose="05000000000000000000" pitchFamily="2" charset="2"/>
                <a:buChar char="Ø"/>
                <a:defRPr/>
              </a:pPr>
              <a:r>
                <a:rPr lang="zh-CN" altLang="en-US" sz="12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黑体 CN Bold" panose="020B0800000000000000" pitchFamily="34" charset="-122"/>
                </a:rPr>
                <a:t>Carpooling has a social dimension, where users crave to quickly find companions.</a:t>
              </a:r>
              <a:endParaRPr lang="zh-CN" altLang="en-US" sz="12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9" name="矩形: 圆角 8"/>
            <p:cNvSpPr/>
            <p:nvPr>
              <p:custDataLst>
                <p:tags r:id="rId6"/>
              </p:custDataLst>
            </p:nvPr>
          </p:nvSpPr>
          <p:spPr>
            <a:xfrm>
              <a:off x="1010840" y="2279868"/>
              <a:ext cx="2453640" cy="431800"/>
            </a:xfrm>
            <a:prstGeom prst="roundRect">
              <a:avLst>
                <a:gd name="adj" fmla="val 50000"/>
              </a:avLst>
            </a:prstGeom>
            <a:solidFill>
              <a:srgbClr val="80C1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Accompanying</a:t>
              </a:r>
              <a:endParaRPr kumimoji="0" lang="zh-CN" altLang="en-US" sz="20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grpSp>
        <p:nvGrpSpPr>
          <p:cNvPr id="10" name="组合 9"/>
          <p:cNvGrpSpPr/>
          <p:nvPr>
            <p:custDataLst>
              <p:tags r:id="rId7"/>
            </p:custDataLst>
          </p:nvPr>
        </p:nvGrpSpPr>
        <p:grpSpPr>
          <a:xfrm>
            <a:off x="974220" y="4540734"/>
            <a:ext cx="4993990" cy="1124080"/>
            <a:chOff x="677465" y="2279868"/>
            <a:chExt cx="4993990" cy="1124080"/>
          </a:xfrm>
        </p:grpSpPr>
        <p:sp>
          <p:nvSpPr>
            <p:cNvPr id="11" name="矩形 10"/>
            <p:cNvSpPr/>
            <p:nvPr>
              <p:custDataLst>
                <p:tags r:id="rId8"/>
              </p:custDataLst>
            </p:nvPr>
          </p:nvSpPr>
          <p:spPr>
            <a:xfrm>
              <a:off x="677465" y="2758788"/>
              <a:ext cx="4993990" cy="645160"/>
            </a:xfrm>
            <a:prstGeom prst="rect">
              <a:avLst/>
            </a:prstGeom>
          </p:spPr>
          <p:txBody>
            <a:bodyPr wrap="square">
              <a:spAutoFit/>
            </a:bodyPr>
            <a:lstStyle/>
            <a:p>
              <a:pPr marL="342900" lvl="0" indent="-342900" defTabSz="457200">
                <a:lnSpc>
                  <a:spcPct val="150000"/>
                </a:lnSpc>
                <a:buFont typeface="Wingdings" panose="05000000000000000000" pitchFamily="2" charset="2"/>
                <a:buChar char="Ø"/>
                <a:defRPr/>
              </a:pPr>
              <a:r>
                <a:rPr lang="zh-CN" altLang="en-US" sz="12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黑体 CN Bold" panose="020B0800000000000000" pitchFamily="34" charset="-122"/>
                </a:rPr>
                <a:t>The uncertainty of routes and the possibility of artificially inflated prices are a concern for users.</a:t>
              </a:r>
              <a:endParaRPr lang="zh-CN" altLang="en-US" sz="1200" b="1" dirty="0">
                <a:solidFill>
                  <a:srgbClr val="2B2B2D">
                    <a:lumMod val="90000"/>
                    <a:lumOff val="10000"/>
                  </a:srgbClr>
                </a:solidFill>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2" name="矩形: 圆角 11"/>
            <p:cNvSpPr/>
            <p:nvPr>
              <p:custDataLst>
                <p:tags r:id="rId9"/>
              </p:custDataLst>
            </p:nvPr>
          </p:nvSpPr>
          <p:spPr>
            <a:xfrm>
              <a:off x="1010840" y="2279868"/>
              <a:ext cx="2453640" cy="431800"/>
            </a:xfrm>
            <a:prstGeom prst="roundRect">
              <a:avLst>
                <a:gd name="adj" fmla="val 50000"/>
              </a:avLst>
            </a:prstGeom>
            <a:solidFill>
              <a:srgbClr val="80C1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rPr>
                <a:t>Administration</a:t>
              </a:r>
              <a:endParaRPr kumimoji="0" lang="zh-CN" altLang="en-US" sz="2000" b="1"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思源黑体 CN Bold" panose="020B0800000000000000" pitchFamily="34" charset="-122"/>
              </a:endParaRPr>
            </a:p>
          </p:txBody>
        </p:sp>
      </p:grpSp>
      <p:sp>
        <p:nvSpPr>
          <p:cNvPr id="15" name="矩形: 圆角 14"/>
          <p:cNvSpPr/>
          <p:nvPr/>
        </p:nvSpPr>
        <p:spPr>
          <a:xfrm>
            <a:off x="6096000" y="1675478"/>
            <a:ext cx="2412708" cy="4034346"/>
          </a:xfrm>
          <a:prstGeom prst="roundRect">
            <a:avLst>
              <a:gd name="adj" fmla="val 50000"/>
            </a:avLst>
          </a:prstGeom>
          <a:blipFill rotWithShape="1">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7475366" y="1289117"/>
            <a:ext cx="2607357" cy="4579750"/>
          </a:xfrm>
          <a:prstGeom prst="roundRect">
            <a:avLst>
              <a:gd name="adj" fmla="val 23257"/>
            </a:avLst>
          </a:prstGeom>
          <a:noFill/>
          <a:ln w="76200">
            <a:solidFill>
              <a:srgbClr val="80C1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8851351" y="1675478"/>
            <a:ext cx="2412708" cy="4034346"/>
          </a:xfrm>
          <a:prstGeom prst="roundRect">
            <a:avLst>
              <a:gd name="adj" fmla="val 50000"/>
            </a:avLst>
          </a:prstGeom>
          <a:blipFill rotWithShape="1">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7"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strVal val="#ppt_h"/>
                                          </p:val>
                                        </p:tav>
                                        <p:tav tm="100000">
                                          <p:val>
                                            <p:strVal val="#ppt_h"/>
                                          </p:val>
                                        </p:tav>
                                      </p:tavLst>
                                    </p:anim>
                                  </p:childTnLst>
                                </p:cTn>
                              </p:par>
                              <p:par>
                                <p:cTn id="15" presetID="17" presetClass="entr" presetSubtype="1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strVal val="#ppt_h"/>
                                          </p:val>
                                        </p:tav>
                                        <p:tav tm="100000">
                                          <p:val>
                                            <p:strVal val="#ppt_h"/>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15" grpId="0" animBg="1"/>
      <p:bldP spid="17" grpId="0" animBg="1"/>
      <p:bldP spid="18" grpId="0" animBg="1"/>
      <p:bldP spid="15" grpId="1" animBg="1"/>
      <p:bldP spid="17" grpId="1"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1012190" y="2235200"/>
            <a:ext cx="6256020" cy="2936875"/>
          </a:xfrm>
          <a:prstGeom prst="roundRect">
            <a:avLst>
              <a:gd name="adj" fmla="val 10003"/>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8"/>
          <p:cNvSpPr/>
          <p:nvPr/>
        </p:nvSpPr>
        <p:spPr>
          <a:xfrm>
            <a:off x="1008380" y="1431925"/>
            <a:ext cx="6327775" cy="4722495"/>
          </a:xfrm>
          <a:prstGeom prst="roundRect">
            <a:avLst>
              <a:gd name="adj" fmla="val 10003"/>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461581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sym typeface="+mn-ea"/>
              </a:rPr>
              <a:t>Design Concept and Analysis</a:t>
            </a:r>
            <a:endParaRPr lang="zh-CN" altLang="en-US" sz="2000" i="1" dirty="0">
              <a:latin typeface="站酷酷黑" panose="02010600030101010101" pitchFamily="2" charset="-122"/>
              <a:ea typeface="站酷酷黑" panose="02010600030101010101" pitchFamily="2" charset="-122"/>
            </a:endParaRPr>
          </a:p>
        </p:txBody>
      </p:sp>
      <p:sp>
        <p:nvSpPr>
          <p:cNvPr id="8" name="文本框 7"/>
          <p:cNvSpPr txBox="1"/>
          <p:nvPr/>
        </p:nvSpPr>
        <p:spPr>
          <a:xfrm>
            <a:off x="7474585" y="1044575"/>
            <a:ext cx="4426585" cy="5631180"/>
          </a:xfrm>
          <a:prstGeom prst="rect">
            <a:avLst/>
          </a:prstGeom>
          <a:noFill/>
        </p:spPr>
        <p:txBody>
          <a:bodyPr wrap="square" rtlCol="0">
            <a:spAutoFit/>
          </a:bodyPr>
          <a:lstStyle/>
          <a:p>
            <a:pPr defTabSz="457200">
              <a:lnSpc>
                <a:spcPct val="150000"/>
              </a:lnSpc>
              <a:defRPr/>
            </a:pPr>
            <a:r>
              <a:rPr lang="zh-CN" altLang="en-US" sz="16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rPr>
              <a:t>In our analysis of the target user group, we found that the users of carpooling services are mainly located in first - and second tier cities. Most of these people belong to the 1980s and 1990s, with males accounting for nearly 70% and females accounting for about 35%. Their monthly income is usually less than 15000 yuan, and they value efficiency, cost savings, and sustainability. Their characteristics include a strong tendency to embrace new trends and strict demands for higher quality of life. In addition, they have shown a high level of interest in movies and entertainment.</a:t>
            </a:r>
            <a:endParaRPr lang="zh-CN" altLang="en-US" sz="1600" dirty="0">
              <a:solidFill>
                <a:srgbClr val="2B2B2D">
                  <a:lumMod val="90000"/>
                  <a:lumOff val="10000"/>
                </a:srgbClr>
              </a:solidFill>
              <a:latin typeface="思源黑体 CN ExtraLight" panose="020B0200000000000000" pitchFamily="34" charset="-122"/>
              <a:ea typeface="思源黑体 CN ExtraLight" panose="020B0200000000000000" pitchFamily="34" charset="-122"/>
              <a:sym typeface="思源黑体 CN Bold" panose="020B0800000000000000" pitchFamily="34" charset="-122"/>
            </a:endParaRPr>
          </a:p>
        </p:txBody>
      </p:sp>
      <p:sp>
        <p:nvSpPr>
          <p:cNvPr id="14" name="矩形: 圆角 13"/>
          <p:cNvSpPr/>
          <p:nvPr/>
        </p:nvSpPr>
        <p:spPr>
          <a:xfrm>
            <a:off x="560707" y="2833574"/>
            <a:ext cx="139694" cy="3092863"/>
          </a:xfrm>
          <a:prstGeom prst="roundRect">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08307" y="2116940"/>
            <a:ext cx="461665" cy="4616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7580018" y="476735"/>
            <a:ext cx="3862147" cy="645160"/>
            <a:chOff x="1370721" y="1892098"/>
            <a:chExt cx="3862147" cy="645160"/>
          </a:xfrm>
        </p:grpSpPr>
        <p:sp>
          <p:nvSpPr>
            <p:cNvPr id="11" name="文本框 10"/>
            <p:cNvSpPr txBox="1"/>
            <p:nvPr/>
          </p:nvSpPr>
          <p:spPr>
            <a:xfrm>
              <a:off x="1592413" y="1892098"/>
              <a:ext cx="3640455" cy="645160"/>
            </a:xfrm>
            <a:prstGeom prst="rect">
              <a:avLst/>
            </a:prstGeom>
            <a:noFill/>
          </p:spPr>
          <p:txBody>
            <a:bodyPr wrap="none" rtlCol="0">
              <a:spAutoFit/>
            </a:bodyPr>
            <a:p>
              <a:pPr algn="l"/>
              <a:r>
                <a:rPr lang="zh-CN" altLang="en-US" sz="36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Market analysis</a:t>
              </a:r>
              <a:endParaRPr lang="zh-CN" altLang="en-US" sz="36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cxnSp>
          <p:nvCxnSpPr>
            <p:cNvPr id="13" name="直接连接符 12"/>
            <p:cNvCxnSpPr/>
            <p:nvPr/>
          </p:nvCxnSpPr>
          <p:spPr>
            <a:xfrm flipV="1">
              <a:off x="1370721" y="2093796"/>
              <a:ext cx="119878" cy="366044"/>
            </a:xfrm>
            <a:prstGeom prst="line">
              <a:avLst/>
            </a:prstGeom>
            <a:ln w="114300" cap="rnd">
              <a:solidFill>
                <a:srgbClr val="80C168"/>
              </a:solidFill>
              <a:round/>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xit" presetSubtype="0" fill="hold" grpId="2"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p:bldP spid="3" grpId="1"/>
      <p:bldP spid="8" grpId="0"/>
      <p:bldP spid="8" grpId="1"/>
      <p:bldP spid="17" grpId="0" bldLvl="0" animBg="1"/>
      <p:bldP spid="17" grpId="1" animBg="1"/>
      <p:bldP spid="9" grpId="0" bldLvl="0" animBg="1"/>
      <p:bldP spid="9" grpId="1" animBg="1"/>
      <p:bldP spid="9" grpId="2"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463613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rPr>
              <a:t>Design Concept and Analysis</a:t>
            </a:r>
            <a:endParaRPr lang="zh-CN" altLang="en-US" sz="2000" i="1" dirty="0">
              <a:latin typeface="站酷酷黑" panose="02010600030101010101" pitchFamily="2" charset="-122"/>
              <a:ea typeface="站酷酷黑" panose="02010600030101010101" pitchFamily="2" charset="-122"/>
            </a:endParaRPr>
          </a:p>
        </p:txBody>
      </p:sp>
      <p:sp>
        <p:nvSpPr>
          <p:cNvPr id="5" name="文本框 4"/>
          <p:cNvSpPr txBox="1"/>
          <p:nvPr>
            <p:custDataLst>
              <p:tags r:id="rId1"/>
            </p:custDataLst>
          </p:nvPr>
        </p:nvSpPr>
        <p:spPr>
          <a:xfrm>
            <a:off x="9336348" y="3138524"/>
            <a:ext cx="1266825" cy="306705"/>
          </a:xfrm>
          <a:prstGeom prst="rect">
            <a:avLst/>
          </a:prstGeom>
          <a:noFill/>
        </p:spPr>
        <p:txBody>
          <a:bodyPr wrap="none" rtlCol="0">
            <a:spAutoFit/>
          </a:bodyPr>
          <a:lstStyle/>
          <a:p>
            <a:r>
              <a:rPr lang="en-US" altLang="zh-CN"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Ride-Hailing</a:t>
            </a:r>
            <a:endParaRPr lang="en-US" altLang="zh-CN"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6" name="太阳形 44"/>
          <p:cNvSpPr>
            <a:spLocks noChangeArrowheads="1"/>
          </p:cNvSpPr>
          <p:nvPr>
            <p:custDataLst>
              <p:tags r:id="rId2"/>
            </p:custDataLst>
          </p:nvPr>
        </p:nvSpPr>
        <p:spPr bwMode="auto">
          <a:xfrm>
            <a:off x="8651728" y="3314233"/>
            <a:ext cx="477246" cy="476526"/>
          </a:xfrm>
          <a:custGeom>
            <a:avLst/>
            <a:gdLst>
              <a:gd name="T0" fmla="*/ 1562 w 12825"/>
              <a:gd name="T1" fmla="*/ 11263 h 12824"/>
              <a:gd name="T2" fmla="*/ 5333 w 12825"/>
              <a:gd name="T3" fmla="*/ 12824 h 12824"/>
              <a:gd name="T4" fmla="*/ 9103 w 12825"/>
              <a:gd name="T5" fmla="*/ 11263 h 12824"/>
              <a:gd name="T6" fmla="*/ 10665 w 12825"/>
              <a:gd name="T7" fmla="*/ 7492 h 12824"/>
              <a:gd name="T8" fmla="*/ 9742 w 12825"/>
              <a:gd name="T9" fmla="*/ 4491 h 12824"/>
              <a:gd name="T10" fmla="*/ 10477 w 12825"/>
              <a:gd name="T11" fmla="*/ 3797 h 12824"/>
              <a:gd name="T12" fmla="*/ 12411 w 12825"/>
              <a:gd name="T13" fmla="*/ 990 h 12824"/>
              <a:gd name="T14" fmla="*/ 11835 w 12825"/>
              <a:gd name="T15" fmla="*/ 414 h 12824"/>
              <a:gd name="T16" fmla="*/ 8826 w 12825"/>
              <a:gd name="T17" fmla="*/ 2552 h 12824"/>
              <a:gd name="T18" fmla="*/ 7409 w 12825"/>
              <a:gd name="T19" fmla="*/ 2578 h 12824"/>
              <a:gd name="T20" fmla="*/ 3257 w 12825"/>
              <a:gd name="T21" fmla="*/ 2578 h 12824"/>
              <a:gd name="T22" fmla="*/ 419 w 12825"/>
              <a:gd name="T23" fmla="*/ 5416 h 12824"/>
              <a:gd name="T24" fmla="*/ 419 w 12825"/>
              <a:gd name="T25" fmla="*/ 9568 h 12824"/>
              <a:gd name="T26" fmla="*/ 5333 w 12825"/>
              <a:gd name="T27" fmla="*/ 10225 h 12824"/>
              <a:gd name="T28" fmla="*/ 5333 w 12825"/>
              <a:gd name="T29" fmla="*/ 4759 h 12824"/>
              <a:gd name="T30" fmla="*/ 6224 w 12825"/>
              <a:gd name="T31" fmla="*/ 5883 h 12824"/>
              <a:gd name="T32" fmla="*/ 3493 w 12825"/>
              <a:gd name="T33" fmla="*/ 7492 h 12824"/>
              <a:gd name="T34" fmla="*/ 7172 w 12825"/>
              <a:gd name="T35" fmla="*/ 7492 h 12824"/>
              <a:gd name="T36" fmla="*/ 7690 w 12825"/>
              <a:gd name="T37" fmla="*/ 6111 h 12824"/>
              <a:gd name="T38" fmla="*/ 8853 w 12825"/>
              <a:gd name="T39" fmla="*/ 3825 h 12824"/>
              <a:gd name="T40" fmla="*/ 9459 w 12825"/>
              <a:gd name="T41" fmla="*/ 3163 h 12824"/>
              <a:gd name="T42" fmla="*/ 9646 w 12825"/>
              <a:gd name="T43" fmla="*/ 2974 h 12824"/>
              <a:gd name="T44" fmla="*/ 10833 w 12825"/>
              <a:gd name="T45" fmla="*/ 1992 h 12824"/>
              <a:gd name="T46" fmla="*/ 9849 w 12825"/>
              <a:gd name="T47" fmla="*/ 3181 h 12824"/>
              <a:gd name="T48" fmla="*/ 9661 w 12825"/>
              <a:gd name="T49" fmla="*/ 3365 h 12824"/>
              <a:gd name="T50" fmla="*/ 8999 w 12825"/>
              <a:gd name="T51" fmla="*/ 3972 h 12824"/>
              <a:gd name="T52" fmla="*/ 8528 w 12825"/>
              <a:gd name="T53" fmla="*/ 4372 h 12824"/>
              <a:gd name="T54" fmla="*/ 8453 w 12825"/>
              <a:gd name="T55" fmla="*/ 4297 h 12824"/>
              <a:gd name="T56" fmla="*/ 8853 w 12825"/>
              <a:gd name="T57" fmla="*/ 3825 h 12824"/>
              <a:gd name="T58" fmla="*/ 5333 w 12825"/>
              <a:gd name="T59" fmla="*/ 8465 h 12824"/>
              <a:gd name="T60" fmla="*/ 5333 w 12825"/>
              <a:gd name="T61" fmla="*/ 6519 h 12824"/>
              <a:gd name="T62" fmla="*/ 5199 w 12825"/>
              <a:gd name="T63" fmla="*/ 7626 h 12824"/>
              <a:gd name="T64" fmla="*/ 6305 w 12825"/>
              <a:gd name="T65" fmla="*/ 7492 h 12824"/>
              <a:gd name="T66" fmla="*/ 5333 w 12825"/>
              <a:gd name="T67" fmla="*/ 3026 h 12824"/>
              <a:gd name="T68" fmla="*/ 7225 w 12825"/>
              <a:gd name="T69" fmla="*/ 4429 h 12824"/>
              <a:gd name="T70" fmla="*/ 2788 w 12825"/>
              <a:gd name="T71" fmla="*/ 4947 h 12824"/>
              <a:gd name="T72" fmla="*/ 2788 w 12825"/>
              <a:gd name="T73" fmla="*/ 10037 h 12824"/>
              <a:gd name="T74" fmla="*/ 7878 w 12825"/>
              <a:gd name="T75" fmla="*/ 10037 h 12824"/>
              <a:gd name="T76" fmla="*/ 8396 w 12825"/>
              <a:gd name="T77" fmla="*/ 5599 h 12824"/>
              <a:gd name="T78" fmla="*/ 9799 w 12825"/>
              <a:gd name="T79" fmla="*/ 7492 h 12824"/>
              <a:gd name="T80" fmla="*/ 5333 w 12825"/>
              <a:gd name="T81" fmla="*/ 11958 h 12824"/>
              <a:gd name="T82" fmla="*/ 867 w 12825"/>
              <a:gd name="T83" fmla="*/ 7492 h 12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5" h="12824">
                <a:moveTo>
                  <a:pt x="419" y="9568"/>
                </a:moveTo>
                <a:cubicBezTo>
                  <a:pt x="688" y="10203"/>
                  <a:pt x="1072" y="10773"/>
                  <a:pt x="1562" y="11263"/>
                </a:cubicBezTo>
                <a:cubicBezTo>
                  <a:pt x="2052" y="11752"/>
                  <a:pt x="2622" y="12137"/>
                  <a:pt x="3257" y="12405"/>
                </a:cubicBezTo>
                <a:cubicBezTo>
                  <a:pt x="3915" y="12683"/>
                  <a:pt x="4613" y="12824"/>
                  <a:pt x="5333" y="12824"/>
                </a:cubicBezTo>
                <a:cubicBezTo>
                  <a:pt x="6052" y="12824"/>
                  <a:pt x="6751" y="12683"/>
                  <a:pt x="7409" y="12405"/>
                </a:cubicBezTo>
                <a:cubicBezTo>
                  <a:pt x="8044" y="12137"/>
                  <a:pt x="8614" y="11752"/>
                  <a:pt x="9103" y="11263"/>
                </a:cubicBezTo>
                <a:cubicBezTo>
                  <a:pt x="9593" y="10773"/>
                  <a:pt x="9978" y="10203"/>
                  <a:pt x="10246" y="9568"/>
                </a:cubicBezTo>
                <a:cubicBezTo>
                  <a:pt x="10524" y="8910"/>
                  <a:pt x="10665" y="8212"/>
                  <a:pt x="10665" y="7492"/>
                </a:cubicBezTo>
                <a:cubicBezTo>
                  <a:pt x="10665" y="6772"/>
                  <a:pt x="10524" y="6074"/>
                  <a:pt x="10246" y="5416"/>
                </a:cubicBezTo>
                <a:cubicBezTo>
                  <a:pt x="10108" y="5090"/>
                  <a:pt x="9939" y="4781"/>
                  <a:pt x="9742" y="4491"/>
                </a:cubicBezTo>
                <a:cubicBezTo>
                  <a:pt x="9917" y="4335"/>
                  <a:pt x="10095" y="4170"/>
                  <a:pt x="10273" y="3998"/>
                </a:cubicBezTo>
                <a:cubicBezTo>
                  <a:pt x="10347" y="3927"/>
                  <a:pt x="10436" y="3840"/>
                  <a:pt x="10477" y="3797"/>
                </a:cubicBezTo>
                <a:lnTo>
                  <a:pt x="10477" y="3797"/>
                </a:lnTo>
                <a:cubicBezTo>
                  <a:pt x="11768" y="2507"/>
                  <a:pt x="12385" y="1051"/>
                  <a:pt x="12411" y="990"/>
                </a:cubicBezTo>
                <a:lnTo>
                  <a:pt x="12825" y="0"/>
                </a:lnTo>
                <a:lnTo>
                  <a:pt x="11835" y="414"/>
                </a:lnTo>
                <a:cubicBezTo>
                  <a:pt x="11774" y="439"/>
                  <a:pt x="10319" y="1056"/>
                  <a:pt x="9029" y="2346"/>
                </a:cubicBezTo>
                <a:cubicBezTo>
                  <a:pt x="9015" y="2359"/>
                  <a:pt x="8943" y="2431"/>
                  <a:pt x="8826" y="2552"/>
                </a:cubicBezTo>
                <a:cubicBezTo>
                  <a:pt x="8654" y="2729"/>
                  <a:pt x="8489" y="2907"/>
                  <a:pt x="8334" y="3083"/>
                </a:cubicBezTo>
                <a:cubicBezTo>
                  <a:pt x="8044" y="2885"/>
                  <a:pt x="7735" y="2716"/>
                  <a:pt x="7409" y="2578"/>
                </a:cubicBezTo>
                <a:cubicBezTo>
                  <a:pt x="6751" y="2300"/>
                  <a:pt x="6052" y="2159"/>
                  <a:pt x="5333" y="2159"/>
                </a:cubicBezTo>
                <a:cubicBezTo>
                  <a:pt x="4613" y="2159"/>
                  <a:pt x="3915" y="2300"/>
                  <a:pt x="3257" y="2578"/>
                </a:cubicBezTo>
                <a:cubicBezTo>
                  <a:pt x="2622" y="2847"/>
                  <a:pt x="2052" y="3231"/>
                  <a:pt x="1562" y="3721"/>
                </a:cubicBezTo>
                <a:cubicBezTo>
                  <a:pt x="1072" y="4211"/>
                  <a:pt x="688" y="4781"/>
                  <a:pt x="419" y="5416"/>
                </a:cubicBezTo>
                <a:cubicBezTo>
                  <a:pt x="141" y="6074"/>
                  <a:pt x="0" y="6772"/>
                  <a:pt x="0" y="7492"/>
                </a:cubicBezTo>
                <a:cubicBezTo>
                  <a:pt x="0" y="8212"/>
                  <a:pt x="141" y="8910"/>
                  <a:pt x="419" y="9568"/>
                </a:cubicBezTo>
                <a:close/>
                <a:moveTo>
                  <a:pt x="8065" y="7492"/>
                </a:moveTo>
                <a:cubicBezTo>
                  <a:pt x="8065" y="8999"/>
                  <a:pt x="6840" y="10225"/>
                  <a:pt x="5333" y="10225"/>
                </a:cubicBezTo>
                <a:cubicBezTo>
                  <a:pt x="3826" y="10225"/>
                  <a:pt x="2600" y="8999"/>
                  <a:pt x="2600" y="7492"/>
                </a:cubicBezTo>
                <a:cubicBezTo>
                  <a:pt x="2600" y="5985"/>
                  <a:pt x="3826" y="4759"/>
                  <a:pt x="5333" y="4759"/>
                </a:cubicBezTo>
                <a:cubicBezTo>
                  <a:pt x="5836" y="4759"/>
                  <a:pt x="6308" y="4896"/>
                  <a:pt x="6714" y="5135"/>
                </a:cubicBezTo>
                <a:cubicBezTo>
                  <a:pt x="6548" y="5374"/>
                  <a:pt x="6383" y="5625"/>
                  <a:pt x="6224" y="5883"/>
                </a:cubicBezTo>
                <a:cubicBezTo>
                  <a:pt x="5960" y="5736"/>
                  <a:pt x="5656" y="5652"/>
                  <a:pt x="5333" y="5652"/>
                </a:cubicBezTo>
                <a:cubicBezTo>
                  <a:pt x="4318" y="5652"/>
                  <a:pt x="3493" y="6478"/>
                  <a:pt x="3493" y="7492"/>
                </a:cubicBezTo>
                <a:cubicBezTo>
                  <a:pt x="3493" y="8506"/>
                  <a:pt x="4318" y="9331"/>
                  <a:pt x="5333" y="9331"/>
                </a:cubicBezTo>
                <a:cubicBezTo>
                  <a:pt x="6347" y="9331"/>
                  <a:pt x="7172" y="8506"/>
                  <a:pt x="7172" y="7492"/>
                </a:cubicBezTo>
                <a:cubicBezTo>
                  <a:pt x="7172" y="7169"/>
                  <a:pt x="7088" y="6865"/>
                  <a:pt x="6941" y="6600"/>
                </a:cubicBezTo>
                <a:cubicBezTo>
                  <a:pt x="7200" y="6441"/>
                  <a:pt x="7450" y="6276"/>
                  <a:pt x="7690" y="6111"/>
                </a:cubicBezTo>
                <a:cubicBezTo>
                  <a:pt x="7928" y="6516"/>
                  <a:pt x="8065" y="6988"/>
                  <a:pt x="8065" y="7492"/>
                </a:cubicBezTo>
                <a:close/>
                <a:moveTo>
                  <a:pt x="8853" y="3825"/>
                </a:moveTo>
                <a:cubicBezTo>
                  <a:pt x="8907" y="3763"/>
                  <a:pt x="8962" y="3700"/>
                  <a:pt x="9018" y="3637"/>
                </a:cubicBezTo>
                <a:cubicBezTo>
                  <a:pt x="9158" y="3481"/>
                  <a:pt x="9305" y="3322"/>
                  <a:pt x="9459" y="3163"/>
                </a:cubicBezTo>
                <a:lnTo>
                  <a:pt x="9460" y="3162"/>
                </a:lnTo>
                <a:cubicBezTo>
                  <a:pt x="9577" y="3041"/>
                  <a:pt x="9645" y="2974"/>
                  <a:pt x="9646" y="2974"/>
                </a:cubicBezTo>
                <a:lnTo>
                  <a:pt x="9649" y="2970"/>
                </a:lnTo>
                <a:cubicBezTo>
                  <a:pt x="10042" y="2577"/>
                  <a:pt x="10456" y="2251"/>
                  <a:pt x="10833" y="1992"/>
                </a:cubicBezTo>
                <a:cubicBezTo>
                  <a:pt x="10573" y="2369"/>
                  <a:pt x="10247" y="2782"/>
                  <a:pt x="9855" y="3175"/>
                </a:cubicBezTo>
                <a:lnTo>
                  <a:pt x="9849" y="3181"/>
                </a:lnTo>
                <a:cubicBezTo>
                  <a:pt x="9837" y="3193"/>
                  <a:pt x="9772" y="3259"/>
                  <a:pt x="9662" y="3364"/>
                </a:cubicBezTo>
                <a:lnTo>
                  <a:pt x="9661" y="3365"/>
                </a:lnTo>
                <a:cubicBezTo>
                  <a:pt x="9503" y="3519"/>
                  <a:pt x="9344" y="3667"/>
                  <a:pt x="9187" y="3807"/>
                </a:cubicBezTo>
                <a:cubicBezTo>
                  <a:pt x="9124" y="3863"/>
                  <a:pt x="9061" y="3918"/>
                  <a:pt x="8999" y="3972"/>
                </a:cubicBezTo>
                <a:lnTo>
                  <a:pt x="8996" y="3974"/>
                </a:lnTo>
                <a:cubicBezTo>
                  <a:pt x="8857" y="4096"/>
                  <a:pt x="8700" y="4230"/>
                  <a:pt x="8528" y="4372"/>
                </a:cubicBezTo>
                <a:cubicBezTo>
                  <a:pt x="8406" y="4473"/>
                  <a:pt x="8276" y="4578"/>
                  <a:pt x="8140" y="4685"/>
                </a:cubicBezTo>
                <a:cubicBezTo>
                  <a:pt x="8247" y="4548"/>
                  <a:pt x="8352" y="4419"/>
                  <a:pt x="8453" y="4297"/>
                </a:cubicBezTo>
                <a:cubicBezTo>
                  <a:pt x="8594" y="4125"/>
                  <a:pt x="8728" y="3968"/>
                  <a:pt x="8851" y="3828"/>
                </a:cubicBezTo>
                <a:lnTo>
                  <a:pt x="8853" y="3825"/>
                </a:lnTo>
                <a:close/>
                <a:moveTo>
                  <a:pt x="6305" y="7492"/>
                </a:moveTo>
                <a:cubicBezTo>
                  <a:pt x="6305" y="8028"/>
                  <a:pt x="5869" y="8465"/>
                  <a:pt x="5333" y="8465"/>
                </a:cubicBezTo>
                <a:cubicBezTo>
                  <a:pt x="4796" y="8465"/>
                  <a:pt x="4360" y="8028"/>
                  <a:pt x="4360" y="7492"/>
                </a:cubicBezTo>
                <a:cubicBezTo>
                  <a:pt x="4360" y="6955"/>
                  <a:pt x="4796" y="6519"/>
                  <a:pt x="5333" y="6519"/>
                </a:cubicBezTo>
                <a:cubicBezTo>
                  <a:pt x="5495" y="6519"/>
                  <a:pt x="5648" y="6559"/>
                  <a:pt x="5782" y="6630"/>
                </a:cubicBezTo>
                <a:lnTo>
                  <a:pt x="5199" y="7626"/>
                </a:lnTo>
                <a:lnTo>
                  <a:pt x="6195" y="7042"/>
                </a:lnTo>
                <a:cubicBezTo>
                  <a:pt x="6265" y="7177"/>
                  <a:pt x="6305" y="7330"/>
                  <a:pt x="6305" y="7492"/>
                </a:cubicBezTo>
                <a:close/>
                <a:moveTo>
                  <a:pt x="2175" y="4334"/>
                </a:moveTo>
                <a:cubicBezTo>
                  <a:pt x="3018" y="3490"/>
                  <a:pt x="4140" y="3026"/>
                  <a:pt x="5333" y="3026"/>
                </a:cubicBezTo>
                <a:cubicBezTo>
                  <a:pt x="6210" y="3026"/>
                  <a:pt x="7048" y="3277"/>
                  <a:pt x="7766" y="3746"/>
                </a:cubicBezTo>
                <a:cubicBezTo>
                  <a:pt x="7595" y="3954"/>
                  <a:pt x="7412" y="4183"/>
                  <a:pt x="7225" y="4429"/>
                </a:cubicBezTo>
                <a:cubicBezTo>
                  <a:pt x="6662" y="4080"/>
                  <a:pt x="6012" y="3892"/>
                  <a:pt x="5333" y="3892"/>
                </a:cubicBezTo>
                <a:cubicBezTo>
                  <a:pt x="4371" y="3892"/>
                  <a:pt x="3467" y="4267"/>
                  <a:pt x="2788" y="4947"/>
                </a:cubicBezTo>
                <a:cubicBezTo>
                  <a:pt x="2108" y="5626"/>
                  <a:pt x="1733" y="6530"/>
                  <a:pt x="1733" y="7492"/>
                </a:cubicBezTo>
                <a:cubicBezTo>
                  <a:pt x="1733" y="8453"/>
                  <a:pt x="2108" y="9357"/>
                  <a:pt x="2788" y="10037"/>
                </a:cubicBezTo>
                <a:cubicBezTo>
                  <a:pt x="3467" y="10717"/>
                  <a:pt x="4371" y="11091"/>
                  <a:pt x="5333" y="11091"/>
                </a:cubicBezTo>
                <a:cubicBezTo>
                  <a:pt x="6294" y="11091"/>
                  <a:pt x="7198" y="10717"/>
                  <a:pt x="7878" y="10037"/>
                </a:cubicBezTo>
                <a:cubicBezTo>
                  <a:pt x="8558" y="9357"/>
                  <a:pt x="8932" y="8453"/>
                  <a:pt x="8932" y="7492"/>
                </a:cubicBezTo>
                <a:cubicBezTo>
                  <a:pt x="8932" y="6813"/>
                  <a:pt x="8745" y="6162"/>
                  <a:pt x="8396" y="5599"/>
                </a:cubicBezTo>
                <a:cubicBezTo>
                  <a:pt x="8642" y="5412"/>
                  <a:pt x="8871" y="5230"/>
                  <a:pt x="9079" y="5058"/>
                </a:cubicBezTo>
                <a:cubicBezTo>
                  <a:pt x="9547" y="5776"/>
                  <a:pt x="9799" y="6615"/>
                  <a:pt x="9799" y="7492"/>
                </a:cubicBezTo>
                <a:cubicBezTo>
                  <a:pt x="9799" y="8685"/>
                  <a:pt x="9334" y="9806"/>
                  <a:pt x="8491" y="10650"/>
                </a:cubicBezTo>
                <a:cubicBezTo>
                  <a:pt x="7647" y="11493"/>
                  <a:pt x="6526" y="11958"/>
                  <a:pt x="5333" y="11958"/>
                </a:cubicBezTo>
                <a:cubicBezTo>
                  <a:pt x="4140" y="11958"/>
                  <a:pt x="3018" y="11493"/>
                  <a:pt x="2175" y="10650"/>
                </a:cubicBezTo>
                <a:cubicBezTo>
                  <a:pt x="1331" y="9806"/>
                  <a:pt x="867" y="8685"/>
                  <a:pt x="867" y="7492"/>
                </a:cubicBezTo>
                <a:cubicBezTo>
                  <a:pt x="867" y="6299"/>
                  <a:pt x="1331" y="5177"/>
                  <a:pt x="2175" y="4334"/>
                </a:cubicBezTo>
                <a:close/>
              </a:path>
            </a:pathLst>
          </a:custGeom>
          <a:solidFill>
            <a:srgbClr val="80C168"/>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7" name="文本框 6"/>
          <p:cNvSpPr txBox="1"/>
          <p:nvPr>
            <p:custDataLst>
              <p:tags r:id="rId3"/>
            </p:custDataLst>
          </p:nvPr>
        </p:nvSpPr>
        <p:spPr>
          <a:xfrm>
            <a:off x="9336405" y="3365500"/>
            <a:ext cx="2159635" cy="860425"/>
          </a:xfrm>
          <a:prstGeom prst="rect">
            <a:avLst/>
          </a:prstGeom>
          <a:noFill/>
        </p:spPr>
        <p:txBody>
          <a:bodyPr wrap="square" rtlCol="0">
            <a:spAutoFit/>
          </a:bodyPr>
          <a:lstStyle/>
          <a:p>
            <a:pPr algn="l">
              <a:lnSpc>
                <a:spcPts val="2000"/>
              </a:lnSpc>
            </a:pPr>
            <a:r>
              <a:rPr lang="zh-CN" altLang="en-US"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Quickly determine the route mileage with the help of satellite map positioning.</a:t>
            </a:r>
            <a:endParaRPr lang="en-US" altLang="zh-CN" sz="16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8" name="文本框 7"/>
          <p:cNvSpPr txBox="1"/>
          <p:nvPr>
            <p:custDataLst>
              <p:tags r:id="rId4"/>
            </p:custDataLst>
          </p:nvPr>
        </p:nvSpPr>
        <p:spPr>
          <a:xfrm>
            <a:off x="9336348" y="4515128"/>
            <a:ext cx="2357120" cy="306705"/>
          </a:xfrm>
          <a:prstGeom prst="rect">
            <a:avLst/>
          </a:prstGeom>
          <a:noFill/>
        </p:spPr>
        <p:txBody>
          <a:bodyPr wrap="none" rtlCol="0">
            <a:spAutoFit/>
          </a:bodyPr>
          <a:lstStyle/>
          <a:p>
            <a:pPr algn="l"/>
            <a:r>
              <a:rPr lang="zh-CN" altLang="en-US"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Travel recommendations</a:t>
            </a:r>
            <a:endParaRPr lang="zh-CN" altLang="en-US"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9" name="太阳形 44"/>
          <p:cNvSpPr>
            <a:spLocks noChangeArrowheads="1"/>
          </p:cNvSpPr>
          <p:nvPr>
            <p:custDataLst>
              <p:tags r:id="rId5"/>
            </p:custDataLst>
          </p:nvPr>
        </p:nvSpPr>
        <p:spPr bwMode="auto">
          <a:xfrm>
            <a:off x="8651728" y="4515077"/>
            <a:ext cx="477246" cy="381685"/>
          </a:xfrm>
          <a:custGeom>
            <a:avLst/>
            <a:gdLst>
              <a:gd name="T0" fmla="*/ 3026 w 7370"/>
              <a:gd name="T1" fmla="*/ 4083 h 5903"/>
              <a:gd name="T2" fmla="*/ 5683 w 7370"/>
              <a:gd name="T3" fmla="*/ 1426 h 5903"/>
              <a:gd name="T4" fmla="*/ 6075 w 7370"/>
              <a:gd name="T5" fmla="*/ 1818 h 5903"/>
              <a:gd name="T6" fmla="*/ 3418 w 7370"/>
              <a:gd name="T7" fmla="*/ 4475 h 5903"/>
              <a:gd name="T8" fmla="*/ 3026 w 7370"/>
              <a:gd name="T9" fmla="*/ 4083 h 5903"/>
              <a:gd name="T10" fmla="*/ 2944 w 7370"/>
              <a:gd name="T11" fmla="*/ 2055 h 5903"/>
              <a:gd name="T12" fmla="*/ 3654 w 7370"/>
              <a:gd name="T13" fmla="*/ 1345 h 5903"/>
              <a:gd name="T14" fmla="*/ 4364 w 7370"/>
              <a:gd name="T15" fmla="*/ 2055 h 5903"/>
              <a:gd name="T16" fmla="*/ 3654 w 7370"/>
              <a:gd name="T17" fmla="*/ 2765 h 5903"/>
              <a:gd name="T18" fmla="*/ 2944 w 7370"/>
              <a:gd name="T19" fmla="*/ 2055 h 5903"/>
              <a:gd name="T20" fmla="*/ 3499 w 7370"/>
              <a:gd name="T21" fmla="*/ 2055 h 5903"/>
              <a:gd name="T22" fmla="*/ 3654 w 7370"/>
              <a:gd name="T23" fmla="*/ 2210 h 5903"/>
              <a:gd name="T24" fmla="*/ 3809 w 7370"/>
              <a:gd name="T25" fmla="*/ 2055 h 5903"/>
              <a:gd name="T26" fmla="*/ 3654 w 7370"/>
              <a:gd name="T27" fmla="*/ 1900 h 5903"/>
              <a:gd name="T28" fmla="*/ 3499 w 7370"/>
              <a:gd name="T29" fmla="*/ 2055 h 5903"/>
              <a:gd name="T30" fmla="*/ 6156 w 7370"/>
              <a:gd name="T31" fmla="*/ 3846 h 5903"/>
              <a:gd name="T32" fmla="*/ 5446 w 7370"/>
              <a:gd name="T33" fmla="*/ 4556 h 5903"/>
              <a:gd name="T34" fmla="*/ 4736 w 7370"/>
              <a:gd name="T35" fmla="*/ 3846 h 5903"/>
              <a:gd name="T36" fmla="*/ 5446 w 7370"/>
              <a:gd name="T37" fmla="*/ 3136 h 5903"/>
              <a:gd name="T38" fmla="*/ 6156 w 7370"/>
              <a:gd name="T39" fmla="*/ 3846 h 5903"/>
              <a:gd name="T40" fmla="*/ 5601 w 7370"/>
              <a:gd name="T41" fmla="*/ 3846 h 5903"/>
              <a:gd name="T42" fmla="*/ 5446 w 7370"/>
              <a:gd name="T43" fmla="*/ 3691 h 5903"/>
              <a:gd name="T44" fmla="*/ 5291 w 7370"/>
              <a:gd name="T45" fmla="*/ 3846 h 5903"/>
              <a:gd name="T46" fmla="*/ 5446 w 7370"/>
              <a:gd name="T47" fmla="*/ 4001 h 5903"/>
              <a:gd name="T48" fmla="*/ 5601 w 7370"/>
              <a:gd name="T49" fmla="*/ 3846 h 5903"/>
              <a:gd name="T50" fmla="*/ 7370 w 7370"/>
              <a:gd name="T51" fmla="*/ 0 h 5903"/>
              <a:gd name="T52" fmla="*/ 7370 w 7370"/>
              <a:gd name="T53" fmla="*/ 5903 h 5903"/>
              <a:gd name="T54" fmla="*/ 0 w 7370"/>
              <a:gd name="T55" fmla="*/ 5903 h 5903"/>
              <a:gd name="T56" fmla="*/ 0 w 7370"/>
              <a:gd name="T57" fmla="*/ 5098 h 5903"/>
              <a:gd name="T58" fmla="*/ 277 w 7370"/>
              <a:gd name="T59" fmla="*/ 5098 h 5903"/>
              <a:gd name="T60" fmla="*/ 506 w 7370"/>
              <a:gd name="T61" fmla="*/ 4869 h 5903"/>
              <a:gd name="T62" fmla="*/ 277 w 7370"/>
              <a:gd name="T63" fmla="*/ 4641 h 5903"/>
              <a:gd name="T64" fmla="*/ 0 w 7370"/>
              <a:gd name="T65" fmla="*/ 4641 h 5903"/>
              <a:gd name="T66" fmla="*/ 0 w 7370"/>
              <a:gd name="T67" fmla="*/ 3818 h 5903"/>
              <a:gd name="T68" fmla="*/ 277 w 7370"/>
              <a:gd name="T69" fmla="*/ 3818 h 5903"/>
              <a:gd name="T70" fmla="*/ 506 w 7370"/>
              <a:gd name="T71" fmla="*/ 3590 h 5903"/>
              <a:gd name="T72" fmla="*/ 277 w 7370"/>
              <a:gd name="T73" fmla="*/ 3361 h 5903"/>
              <a:gd name="T74" fmla="*/ 0 w 7370"/>
              <a:gd name="T75" fmla="*/ 3361 h 5903"/>
              <a:gd name="T76" fmla="*/ 0 w 7370"/>
              <a:gd name="T77" fmla="*/ 2540 h 5903"/>
              <a:gd name="T78" fmla="*/ 277 w 7370"/>
              <a:gd name="T79" fmla="*/ 2540 h 5903"/>
              <a:gd name="T80" fmla="*/ 506 w 7370"/>
              <a:gd name="T81" fmla="*/ 2311 h 5903"/>
              <a:gd name="T82" fmla="*/ 277 w 7370"/>
              <a:gd name="T83" fmla="*/ 2083 h 5903"/>
              <a:gd name="T84" fmla="*/ 0 w 7370"/>
              <a:gd name="T85" fmla="*/ 2083 h 5903"/>
              <a:gd name="T86" fmla="*/ 0 w 7370"/>
              <a:gd name="T87" fmla="*/ 1262 h 5903"/>
              <a:gd name="T88" fmla="*/ 277 w 7370"/>
              <a:gd name="T89" fmla="*/ 1262 h 5903"/>
              <a:gd name="T90" fmla="*/ 506 w 7370"/>
              <a:gd name="T91" fmla="*/ 1033 h 5903"/>
              <a:gd name="T92" fmla="*/ 277 w 7370"/>
              <a:gd name="T93" fmla="*/ 805 h 5903"/>
              <a:gd name="T94" fmla="*/ 0 w 7370"/>
              <a:gd name="T95" fmla="*/ 805 h 5903"/>
              <a:gd name="T96" fmla="*/ 0 w 7370"/>
              <a:gd name="T97" fmla="*/ 0 h 5903"/>
              <a:gd name="T98" fmla="*/ 7370 w 7370"/>
              <a:gd name="T99" fmla="*/ 0 h 5903"/>
              <a:gd name="T100" fmla="*/ 7370 w 7370"/>
              <a:gd name="T101" fmla="*/ 0 h 5903"/>
              <a:gd name="T102" fmla="*/ 6815 w 7370"/>
              <a:gd name="T103" fmla="*/ 554 h 5903"/>
              <a:gd name="T104" fmla="*/ 898 w 7370"/>
              <a:gd name="T105" fmla="*/ 554 h 5903"/>
              <a:gd name="T106" fmla="*/ 1061 w 7370"/>
              <a:gd name="T107" fmla="*/ 1033 h 5903"/>
              <a:gd name="T108" fmla="*/ 730 w 7370"/>
              <a:gd name="T109" fmla="*/ 1672 h 5903"/>
              <a:gd name="T110" fmla="*/ 1061 w 7370"/>
              <a:gd name="T111" fmla="*/ 2311 h 5903"/>
              <a:gd name="T112" fmla="*/ 730 w 7370"/>
              <a:gd name="T113" fmla="*/ 2950 h 5903"/>
              <a:gd name="T114" fmla="*/ 1061 w 7370"/>
              <a:gd name="T115" fmla="*/ 3589 h 5903"/>
              <a:gd name="T116" fmla="*/ 730 w 7370"/>
              <a:gd name="T117" fmla="*/ 4228 h 5903"/>
              <a:gd name="T118" fmla="*/ 1061 w 7370"/>
              <a:gd name="T119" fmla="*/ 4867 h 5903"/>
              <a:gd name="T120" fmla="*/ 898 w 7370"/>
              <a:gd name="T121" fmla="*/ 5346 h 5903"/>
              <a:gd name="T122" fmla="*/ 6815 w 7370"/>
              <a:gd name="T123" fmla="*/ 5346 h 5903"/>
              <a:gd name="T124" fmla="*/ 6815 w 7370"/>
              <a:gd name="T125" fmla="*/ 554 h 5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0" h="5903">
                <a:moveTo>
                  <a:pt x="3026" y="4083"/>
                </a:moveTo>
                <a:lnTo>
                  <a:pt x="5683" y="1426"/>
                </a:lnTo>
                <a:lnTo>
                  <a:pt x="6075" y="1818"/>
                </a:lnTo>
                <a:lnTo>
                  <a:pt x="3418" y="4475"/>
                </a:lnTo>
                <a:lnTo>
                  <a:pt x="3026" y="4083"/>
                </a:lnTo>
                <a:close/>
                <a:moveTo>
                  <a:pt x="2944" y="2055"/>
                </a:moveTo>
                <a:cubicBezTo>
                  <a:pt x="2944" y="1663"/>
                  <a:pt x="3262" y="1345"/>
                  <a:pt x="3654" y="1345"/>
                </a:cubicBezTo>
                <a:cubicBezTo>
                  <a:pt x="4046" y="1345"/>
                  <a:pt x="4364" y="1663"/>
                  <a:pt x="4364" y="2055"/>
                </a:cubicBezTo>
                <a:cubicBezTo>
                  <a:pt x="4364" y="2447"/>
                  <a:pt x="4046" y="2765"/>
                  <a:pt x="3654" y="2765"/>
                </a:cubicBezTo>
                <a:cubicBezTo>
                  <a:pt x="3263" y="2765"/>
                  <a:pt x="2944" y="2447"/>
                  <a:pt x="2944" y="2055"/>
                </a:cubicBezTo>
                <a:close/>
                <a:moveTo>
                  <a:pt x="3499" y="2055"/>
                </a:moveTo>
                <a:cubicBezTo>
                  <a:pt x="3499" y="2141"/>
                  <a:pt x="3568" y="2210"/>
                  <a:pt x="3654" y="2210"/>
                </a:cubicBezTo>
                <a:cubicBezTo>
                  <a:pt x="3740" y="2210"/>
                  <a:pt x="3809" y="2141"/>
                  <a:pt x="3809" y="2055"/>
                </a:cubicBezTo>
                <a:cubicBezTo>
                  <a:pt x="3809" y="1969"/>
                  <a:pt x="3740" y="1900"/>
                  <a:pt x="3654" y="1900"/>
                </a:cubicBezTo>
                <a:cubicBezTo>
                  <a:pt x="3569" y="1900"/>
                  <a:pt x="3499" y="1969"/>
                  <a:pt x="3499" y="2055"/>
                </a:cubicBezTo>
                <a:close/>
                <a:moveTo>
                  <a:pt x="6156" y="3846"/>
                </a:moveTo>
                <a:cubicBezTo>
                  <a:pt x="6156" y="4238"/>
                  <a:pt x="5838" y="4556"/>
                  <a:pt x="5446" y="4556"/>
                </a:cubicBezTo>
                <a:cubicBezTo>
                  <a:pt x="5054" y="4556"/>
                  <a:pt x="4736" y="4238"/>
                  <a:pt x="4736" y="3846"/>
                </a:cubicBezTo>
                <a:cubicBezTo>
                  <a:pt x="4736" y="3455"/>
                  <a:pt x="5054" y="3136"/>
                  <a:pt x="5446" y="3136"/>
                </a:cubicBezTo>
                <a:cubicBezTo>
                  <a:pt x="5838" y="3136"/>
                  <a:pt x="6156" y="3455"/>
                  <a:pt x="6156" y="3846"/>
                </a:cubicBezTo>
                <a:close/>
                <a:moveTo>
                  <a:pt x="5601" y="3846"/>
                </a:moveTo>
                <a:cubicBezTo>
                  <a:pt x="5601" y="3761"/>
                  <a:pt x="5532" y="3691"/>
                  <a:pt x="5446" y="3691"/>
                </a:cubicBezTo>
                <a:cubicBezTo>
                  <a:pt x="5360" y="3691"/>
                  <a:pt x="5291" y="3761"/>
                  <a:pt x="5291" y="3846"/>
                </a:cubicBezTo>
                <a:cubicBezTo>
                  <a:pt x="5291" y="3932"/>
                  <a:pt x="5360" y="4001"/>
                  <a:pt x="5446" y="4001"/>
                </a:cubicBezTo>
                <a:cubicBezTo>
                  <a:pt x="5532" y="4001"/>
                  <a:pt x="5601" y="3932"/>
                  <a:pt x="5601" y="3846"/>
                </a:cubicBezTo>
                <a:close/>
                <a:moveTo>
                  <a:pt x="7370" y="0"/>
                </a:moveTo>
                <a:lnTo>
                  <a:pt x="7370" y="5903"/>
                </a:lnTo>
                <a:lnTo>
                  <a:pt x="0" y="5903"/>
                </a:lnTo>
                <a:lnTo>
                  <a:pt x="0" y="5098"/>
                </a:lnTo>
                <a:lnTo>
                  <a:pt x="277" y="5098"/>
                </a:lnTo>
                <a:cubicBezTo>
                  <a:pt x="404" y="5098"/>
                  <a:pt x="506" y="4995"/>
                  <a:pt x="506" y="4869"/>
                </a:cubicBezTo>
                <a:cubicBezTo>
                  <a:pt x="506" y="4744"/>
                  <a:pt x="403" y="4641"/>
                  <a:pt x="277" y="4641"/>
                </a:cubicBezTo>
                <a:lnTo>
                  <a:pt x="0" y="4641"/>
                </a:lnTo>
                <a:lnTo>
                  <a:pt x="0" y="3818"/>
                </a:lnTo>
                <a:lnTo>
                  <a:pt x="277" y="3818"/>
                </a:lnTo>
                <a:cubicBezTo>
                  <a:pt x="404" y="3818"/>
                  <a:pt x="506" y="3716"/>
                  <a:pt x="506" y="3590"/>
                </a:cubicBezTo>
                <a:cubicBezTo>
                  <a:pt x="506" y="3464"/>
                  <a:pt x="403" y="3361"/>
                  <a:pt x="277" y="3361"/>
                </a:cubicBezTo>
                <a:lnTo>
                  <a:pt x="0" y="3361"/>
                </a:lnTo>
                <a:lnTo>
                  <a:pt x="0" y="2540"/>
                </a:lnTo>
                <a:lnTo>
                  <a:pt x="277" y="2540"/>
                </a:lnTo>
                <a:cubicBezTo>
                  <a:pt x="404" y="2540"/>
                  <a:pt x="506" y="2437"/>
                  <a:pt x="506" y="2311"/>
                </a:cubicBezTo>
                <a:cubicBezTo>
                  <a:pt x="506" y="2186"/>
                  <a:pt x="403" y="2083"/>
                  <a:pt x="277" y="2083"/>
                </a:cubicBezTo>
                <a:lnTo>
                  <a:pt x="0" y="2083"/>
                </a:lnTo>
                <a:lnTo>
                  <a:pt x="0" y="1262"/>
                </a:lnTo>
                <a:lnTo>
                  <a:pt x="277" y="1262"/>
                </a:lnTo>
                <a:cubicBezTo>
                  <a:pt x="404" y="1262"/>
                  <a:pt x="506" y="1159"/>
                  <a:pt x="506" y="1033"/>
                </a:cubicBezTo>
                <a:cubicBezTo>
                  <a:pt x="506" y="908"/>
                  <a:pt x="403" y="805"/>
                  <a:pt x="277" y="805"/>
                </a:cubicBezTo>
                <a:lnTo>
                  <a:pt x="0" y="805"/>
                </a:lnTo>
                <a:lnTo>
                  <a:pt x="0" y="0"/>
                </a:lnTo>
                <a:lnTo>
                  <a:pt x="7370" y="0"/>
                </a:lnTo>
                <a:lnTo>
                  <a:pt x="7370" y="0"/>
                </a:lnTo>
                <a:close/>
                <a:moveTo>
                  <a:pt x="6815" y="554"/>
                </a:moveTo>
                <a:lnTo>
                  <a:pt x="898" y="554"/>
                </a:lnTo>
                <a:cubicBezTo>
                  <a:pt x="1000" y="687"/>
                  <a:pt x="1061" y="853"/>
                  <a:pt x="1061" y="1033"/>
                </a:cubicBezTo>
                <a:cubicBezTo>
                  <a:pt x="1061" y="1297"/>
                  <a:pt x="930" y="1530"/>
                  <a:pt x="730" y="1672"/>
                </a:cubicBezTo>
                <a:cubicBezTo>
                  <a:pt x="929" y="1814"/>
                  <a:pt x="1061" y="2048"/>
                  <a:pt x="1061" y="2311"/>
                </a:cubicBezTo>
                <a:cubicBezTo>
                  <a:pt x="1061" y="2575"/>
                  <a:pt x="930" y="2808"/>
                  <a:pt x="730" y="2950"/>
                </a:cubicBezTo>
                <a:cubicBezTo>
                  <a:pt x="929" y="3092"/>
                  <a:pt x="1061" y="3326"/>
                  <a:pt x="1061" y="3589"/>
                </a:cubicBezTo>
                <a:cubicBezTo>
                  <a:pt x="1061" y="3853"/>
                  <a:pt x="930" y="4086"/>
                  <a:pt x="730" y="4228"/>
                </a:cubicBezTo>
                <a:cubicBezTo>
                  <a:pt x="929" y="4370"/>
                  <a:pt x="1061" y="4603"/>
                  <a:pt x="1061" y="4867"/>
                </a:cubicBezTo>
                <a:cubicBezTo>
                  <a:pt x="1061" y="5047"/>
                  <a:pt x="1000" y="5213"/>
                  <a:pt x="898" y="5346"/>
                </a:cubicBezTo>
                <a:lnTo>
                  <a:pt x="6815" y="5346"/>
                </a:lnTo>
                <a:lnTo>
                  <a:pt x="6815" y="554"/>
                </a:lnTo>
                <a:close/>
              </a:path>
            </a:pathLst>
          </a:custGeom>
          <a:solidFill>
            <a:srgbClr val="80C168"/>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0" name="文本框 9"/>
          <p:cNvSpPr txBox="1"/>
          <p:nvPr>
            <p:custDataLst>
              <p:tags r:id="rId6"/>
            </p:custDataLst>
          </p:nvPr>
        </p:nvSpPr>
        <p:spPr>
          <a:xfrm>
            <a:off x="9336405" y="4735195"/>
            <a:ext cx="2355850" cy="1116965"/>
          </a:xfrm>
          <a:prstGeom prst="rect">
            <a:avLst/>
          </a:prstGeom>
          <a:noFill/>
        </p:spPr>
        <p:txBody>
          <a:bodyPr wrap="square" rtlCol="0">
            <a:spAutoFit/>
          </a:bodyPr>
          <a:lstStyle/>
          <a:p>
            <a:pPr algn="l">
              <a:lnSpc>
                <a:spcPts val="2000"/>
              </a:lnSpc>
            </a:pPr>
            <a:r>
              <a:rPr lang="zh-CN" altLang="en-US"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Recommend suitable tourist destinations in real-time based on time and location, including cities, features, transportation, hotels, etc</a:t>
            </a:r>
            <a:r>
              <a:rPr lang="en-US" altLang="zh-CN"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a:t>
            </a:r>
            <a:endParaRPr lang="en-US" altLang="zh-CN"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11" name="文本框 10"/>
          <p:cNvSpPr txBox="1"/>
          <p:nvPr>
            <p:custDataLst>
              <p:tags r:id="rId7"/>
            </p:custDataLst>
          </p:nvPr>
        </p:nvSpPr>
        <p:spPr>
          <a:xfrm>
            <a:off x="9335078" y="2002585"/>
            <a:ext cx="1211580" cy="306705"/>
          </a:xfrm>
          <a:prstGeom prst="rect">
            <a:avLst/>
          </a:prstGeom>
          <a:noFill/>
        </p:spPr>
        <p:txBody>
          <a:bodyPr wrap="none" rtlCol="0">
            <a:spAutoFit/>
          </a:bodyPr>
          <a:lstStyle/>
          <a:p>
            <a:r>
              <a:rPr lang="en-US" altLang="zh-CN"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Community</a:t>
            </a:r>
            <a:endParaRPr lang="en-US" altLang="zh-CN"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2" name="太阳形 44"/>
          <p:cNvSpPr>
            <a:spLocks noChangeArrowheads="1"/>
          </p:cNvSpPr>
          <p:nvPr>
            <p:custDataLst>
              <p:tags r:id="rId8"/>
            </p:custDataLst>
          </p:nvPr>
        </p:nvSpPr>
        <p:spPr bwMode="auto">
          <a:xfrm>
            <a:off x="8652123" y="2112441"/>
            <a:ext cx="411493" cy="477246"/>
          </a:xfrm>
          <a:custGeom>
            <a:avLst/>
            <a:gdLst>
              <a:gd name="connsiteX0" fmla="*/ 232301 w 523313"/>
              <a:gd name="connsiteY0" fmla="*/ 453100 h 606933"/>
              <a:gd name="connsiteX1" fmla="*/ 443362 w 523313"/>
              <a:gd name="connsiteY1" fmla="*/ 453100 h 606933"/>
              <a:gd name="connsiteX2" fmla="*/ 443362 w 523313"/>
              <a:gd name="connsiteY2" fmla="*/ 496498 h 606933"/>
              <a:gd name="connsiteX3" fmla="*/ 232301 w 523313"/>
              <a:gd name="connsiteY3" fmla="*/ 496498 h 606933"/>
              <a:gd name="connsiteX4" fmla="*/ 166906 w 523313"/>
              <a:gd name="connsiteY4" fmla="*/ 405116 h 606933"/>
              <a:gd name="connsiteX5" fmla="*/ 197654 w 523313"/>
              <a:gd name="connsiteY5" fmla="*/ 435818 h 606933"/>
              <a:gd name="connsiteX6" fmla="*/ 118601 w 523313"/>
              <a:gd name="connsiteY6" fmla="*/ 514704 h 606933"/>
              <a:gd name="connsiteX7" fmla="*/ 70777 w 523313"/>
              <a:gd name="connsiteY7" fmla="*/ 466951 h 606933"/>
              <a:gd name="connsiteX8" fmla="*/ 101525 w 523313"/>
              <a:gd name="connsiteY8" fmla="*/ 436249 h 606933"/>
              <a:gd name="connsiteX9" fmla="*/ 118601 w 523313"/>
              <a:gd name="connsiteY9" fmla="*/ 453300 h 606933"/>
              <a:gd name="connsiteX10" fmla="*/ 232301 w 523313"/>
              <a:gd name="connsiteY10" fmla="*/ 344783 h 606933"/>
              <a:gd name="connsiteX11" fmla="*/ 443362 w 523313"/>
              <a:gd name="connsiteY11" fmla="*/ 344783 h 606933"/>
              <a:gd name="connsiteX12" fmla="*/ 443362 w 523313"/>
              <a:gd name="connsiteY12" fmla="*/ 388251 h 606933"/>
              <a:gd name="connsiteX13" fmla="*/ 232301 w 523313"/>
              <a:gd name="connsiteY13" fmla="*/ 388251 h 606933"/>
              <a:gd name="connsiteX14" fmla="*/ 166906 w 523313"/>
              <a:gd name="connsiteY14" fmla="*/ 296939 h 606933"/>
              <a:gd name="connsiteX15" fmla="*/ 197654 w 523313"/>
              <a:gd name="connsiteY15" fmla="*/ 327627 h 606933"/>
              <a:gd name="connsiteX16" fmla="*/ 118601 w 523313"/>
              <a:gd name="connsiteY16" fmla="*/ 406527 h 606933"/>
              <a:gd name="connsiteX17" fmla="*/ 70777 w 523313"/>
              <a:gd name="connsiteY17" fmla="*/ 358795 h 606933"/>
              <a:gd name="connsiteX18" fmla="*/ 101525 w 523313"/>
              <a:gd name="connsiteY18" fmla="*/ 328106 h 606933"/>
              <a:gd name="connsiteX19" fmla="*/ 118601 w 523313"/>
              <a:gd name="connsiteY19" fmla="*/ 345150 h 606933"/>
              <a:gd name="connsiteX20" fmla="*/ 232301 w 523313"/>
              <a:gd name="connsiteY20" fmla="*/ 236606 h 606933"/>
              <a:gd name="connsiteX21" fmla="*/ 443362 w 523313"/>
              <a:gd name="connsiteY21" fmla="*/ 236606 h 606933"/>
              <a:gd name="connsiteX22" fmla="*/ 443362 w 523313"/>
              <a:gd name="connsiteY22" fmla="*/ 280004 h 606933"/>
              <a:gd name="connsiteX23" fmla="*/ 232301 w 523313"/>
              <a:gd name="connsiteY23" fmla="*/ 280004 h 606933"/>
              <a:gd name="connsiteX24" fmla="*/ 166906 w 523313"/>
              <a:gd name="connsiteY24" fmla="*/ 188762 h 606933"/>
              <a:gd name="connsiteX25" fmla="*/ 197654 w 523313"/>
              <a:gd name="connsiteY25" fmla="*/ 219470 h 606933"/>
              <a:gd name="connsiteX26" fmla="*/ 118601 w 523313"/>
              <a:gd name="connsiteY26" fmla="*/ 298421 h 606933"/>
              <a:gd name="connsiteX27" fmla="*/ 70777 w 523313"/>
              <a:gd name="connsiteY27" fmla="*/ 250610 h 606933"/>
              <a:gd name="connsiteX28" fmla="*/ 101525 w 523313"/>
              <a:gd name="connsiteY28" fmla="*/ 219902 h 606933"/>
              <a:gd name="connsiteX29" fmla="*/ 118601 w 523313"/>
              <a:gd name="connsiteY29" fmla="*/ 236956 h 606933"/>
              <a:gd name="connsiteX30" fmla="*/ 393684 w 523313"/>
              <a:gd name="connsiteY30" fmla="*/ 74154 h 606933"/>
              <a:gd name="connsiteX31" fmla="*/ 393684 w 523313"/>
              <a:gd name="connsiteY31" fmla="*/ 129434 h 606933"/>
              <a:gd name="connsiteX32" fmla="*/ 449096 w 523313"/>
              <a:gd name="connsiteY32" fmla="*/ 129434 h 606933"/>
              <a:gd name="connsiteX33" fmla="*/ 43513 w 523313"/>
              <a:gd name="connsiteY33" fmla="*/ 43448 h 606933"/>
              <a:gd name="connsiteX34" fmla="*/ 43513 w 523313"/>
              <a:gd name="connsiteY34" fmla="*/ 563533 h 606933"/>
              <a:gd name="connsiteX35" fmla="*/ 479848 w 523313"/>
              <a:gd name="connsiteY35" fmla="*/ 563533 h 606933"/>
              <a:gd name="connsiteX36" fmla="*/ 479848 w 523313"/>
              <a:gd name="connsiteY36" fmla="*/ 172883 h 606933"/>
              <a:gd name="connsiteX37" fmla="*/ 350219 w 523313"/>
              <a:gd name="connsiteY37" fmla="*/ 172883 h 606933"/>
              <a:gd name="connsiteX38" fmla="*/ 350219 w 523313"/>
              <a:gd name="connsiteY38" fmla="*/ 43448 h 606933"/>
              <a:gd name="connsiteX39" fmla="*/ 0 w 523313"/>
              <a:gd name="connsiteY39" fmla="*/ 0 h 606933"/>
              <a:gd name="connsiteX40" fmla="*/ 380971 w 523313"/>
              <a:gd name="connsiteY40" fmla="*/ 0 h 606933"/>
              <a:gd name="connsiteX41" fmla="*/ 523313 w 523313"/>
              <a:gd name="connsiteY41" fmla="*/ 142177 h 606933"/>
              <a:gd name="connsiteX42" fmla="*/ 523313 w 523313"/>
              <a:gd name="connsiteY42" fmla="*/ 606933 h 606933"/>
              <a:gd name="connsiteX43" fmla="*/ 0 w 523313"/>
              <a:gd name="connsiteY43" fmla="*/ 606933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3313" h="606933">
                <a:moveTo>
                  <a:pt x="232301" y="453100"/>
                </a:moveTo>
                <a:lnTo>
                  <a:pt x="443362" y="453100"/>
                </a:lnTo>
                <a:lnTo>
                  <a:pt x="443362" y="496498"/>
                </a:lnTo>
                <a:lnTo>
                  <a:pt x="232301" y="496498"/>
                </a:lnTo>
                <a:close/>
                <a:moveTo>
                  <a:pt x="166906" y="405116"/>
                </a:moveTo>
                <a:lnTo>
                  <a:pt x="197654" y="435818"/>
                </a:lnTo>
                <a:lnTo>
                  <a:pt x="118601" y="514704"/>
                </a:lnTo>
                <a:lnTo>
                  <a:pt x="70777" y="466951"/>
                </a:lnTo>
                <a:lnTo>
                  <a:pt x="101525" y="436249"/>
                </a:lnTo>
                <a:lnTo>
                  <a:pt x="118601" y="453300"/>
                </a:lnTo>
                <a:close/>
                <a:moveTo>
                  <a:pt x="232301" y="344783"/>
                </a:moveTo>
                <a:lnTo>
                  <a:pt x="443362" y="344783"/>
                </a:lnTo>
                <a:lnTo>
                  <a:pt x="443362" y="388251"/>
                </a:lnTo>
                <a:lnTo>
                  <a:pt x="232301" y="388251"/>
                </a:lnTo>
                <a:close/>
                <a:moveTo>
                  <a:pt x="166906" y="296939"/>
                </a:moveTo>
                <a:lnTo>
                  <a:pt x="197654" y="327627"/>
                </a:lnTo>
                <a:lnTo>
                  <a:pt x="118601" y="406527"/>
                </a:lnTo>
                <a:lnTo>
                  <a:pt x="70777" y="358795"/>
                </a:lnTo>
                <a:lnTo>
                  <a:pt x="101525" y="328106"/>
                </a:lnTo>
                <a:lnTo>
                  <a:pt x="118601" y="345150"/>
                </a:lnTo>
                <a:close/>
                <a:moveTo>
                  <a:pt x="232301" y="236606"/>
                </a:moveTo>
                <a:lnTo>
                  <a:pt x="443362" y="236606"/>
                </a:lnTo>
                <a:lnTo>
                  <a:pt x="443362" y="280004"/>
                </a:lnTo>
                <a:lnTo>
                  <a:pt x="232301" y="280004"/>
                </a:lnTo>
                <a:close/>
                <a:moveTo>
                  <a:pt x="166906" y="188762"/>
                </a:moveTo>
                <a:lnTo>
                  <a:pt x="197654" y="219470"/>
                </a:lnTo>
                <a:lnTo>
                  <a:pt x="118601" y="298421"/>
                </a:lnTo>
                <a:lnTo>
                  <a:pt x="70777" y="250610"/>
                </a:lnTo>
                <a:lnTo>
                  <a:pt x="101525" y="219902"/>
                </a:lnTo>
                <a:lnTo>
                  <a:pt x="118601" y="236956"/>
                </a:lnTo>
                <a:close/>
                <a:moveTo>
                  <a:pt x="393684" y="74154"/>
                </a:moveTo>
                <a:lnTo>
                  <a:pt x="393684" y="129434"/>
                </a:lnTo>
                <a:lnTo>
                  <a:pt x="449096" y="129434"/>
                </a:lnTo>
                <a:close/>
                <a:moveTo>
                  <a:pt x="43513" y="43448"/>
                </a:moveTo>
                <a:lnTo>
                  <a:pt x="43513" y="563533"/>
                </a:lnTo>
                <a:lnTo>
                  <a:pt x="479848" y="563533"/>
                </a:lnTo>
                <a:lnTo>
                  <a:pt x="479848" y="172883"/>
                </a:lnTo>
                <a:lnTo>
                  <a:pt x="350219" y="172883"/>
                </a:lnTo>
                <a:lnTo>
                  <a:pt x="350219" y="43448"/>
                </a:lnTo>
                <a:close/>
                <a:moveTo>
                  <a:pt x="0" y="0"/>
                </a:moveTo>
                <a:lnTo>
                  <a:pt x="380971" y="0"/>
                </a:lnTo>
                <a:lnTo>
                  <a:pt x="523313" y="142177"/>
                </a:lnTo>
                <a:lnTo>
                  <a:pt x="523313" y="606933"/>
                </a:lnTo>
                <a:lnTo>
                  <a:pt x="0" y="606933"/>
                </a:lnTo>
                <a:close/>
              </a:path>
            </a:pathLst>
          </a:custGeom>
          <a:solidFill>
            <a:srgbClr val="80C168"/>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3" name="文本框 12"/>
          <p:cNvSpPr txBox="1"/>
          <p:nvPr>
            <p:custDataLst>
              <p:tags r:id="rId9"/>
            </p:custDataLst>
          </p:nvPr>
        </p:nvSpPr>
        <p:spPr>
          <a:xfrm>
            <a:off x="9335135" y="2272030"/>
            <a:ext cx="2160270" cy="860425"/>
          </a:xfrm>
          <a:prstGeom prst="rect">
            <a:avLst/>
          </a:prstGeom>
          <a:noFill/>
        </p:spPr>
        <p:txBody>
          <a:bodyPr wrap="square" rtlCol="0">
            <a:spAutoFit/>
          </a:bodyPr>
          <a:lstStyle/>
          <a:p>
            <a:pPr algn="l">
              <a:lnSpc>
                <a:spcPts val="2000"/>
              </a:lnSpc>
            </a:pPr>
            <a:r>
              <a:rPr lang="zh-CN" altLang="en-US"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Build a social platform where users can post invitations and suggestions.</a:t>
            </a:r>
            <a:endParaRPr lang="zh-CN" altLang="en-US"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14" name="文本框 13"/>
          <p:cNvSpPr txBox="1"/>
          <p:nvPr>
            <p:custDataLst>
              <p:tags r:id="rId10"/>
            </p:custDataLst>
          </p:nvPr>
        </p:nvSpPr>
        <p:spPr>
          <a:xfrm>
            <a:off x="1433071" y="3138524"/>
            <a:ext cx="1588135" cy="306705"/>
          </a:xfrm>
          <a:prstGeom prst="rect">
            <a:avLst/>
          </a:prstGeom>
          <a:noFill/>
        </p:spPr>
        <p:txBody>
          <a:bodyPr wrap="none" rtlCol="0">
            <a:spAutoFit/>
          </a:bodyPr>
          <a:lstStyle/>
          <a:p>
            <a:pPr algn="l"/>
            <a:r>
              <a:rPr lang="zh-CN" altLang="en-US"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Map positioning</a:t>
            </a:r>
            <a:endParaRPr lang="zh-CN" altLang="en-US"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5" name="太阳形 44"/>
          <p:cNvSpPr>
            <a:spLocks noChangeArrowheads="1"/>
          </p:cNvSpPr>
          <p:nvPr>
            <p:custDataLst>
              <p:tags r:id="rId11"/>
            </p:custDataLst>
          </p:nvPr>
        </p:nvSpPr>
        <p:spPr bwMode="auto">
          <a:xfrm>
            <a:off x="832079" y="3262769"/>
            <a:ext cx="469223" cy="482525"/>
          </a:xfrm>
          <a:custGeom>
            <a:avLst/>
            <a:gdLst>
              <a:gd name="T0" fmla="*/ 3307 w 12296"/>
              <a:gd name="T1" fmla="*/ 12617 h 12664"/>
              <a:gd name="T2" fmla="*/ 4469 w 12296"/>
              <a:gd name="T3" fmla="*/ 12664 h 12664"/>
              <a:gd name="T4" fmla="*/ 6653 w 12296"/>
              <a:gd name="T5" fmla="*/ 11559 h 12664"/>
              <a:gd name="T6" fmla="*/ 8503 w 12296"/>
              <a:gd name="T7" fmla="*/ 11560 h 12664"/>
              <a:gd name="T8" fmla="*/ 11361 w 12296"/>
              <a:gd name="T9" fmla="*/ 11559 h 12664"/>
              <a:gd name="T10" fmla="*/ 12296 w 12296"/>
              <a:gd name="T11" fmla="*/ 7926 h 12664"/>
              <a:gd name="T12" fmla="*/ 9960 w 12296"/>
              <a:gd name="T13" fmla="*/ 2394 h 12664"/>
              <a:gd name="T14" fmla="*/ 0 w 12296"/>
              <a:gd name="T15" fmla="*/ 2394 h 12664"/>
              <a:gd name="T16" fmla="*/ 10502 w 12296"/>
              <a:gd name="T17" fmla="*/ 11187 h 12664"/>
              <a:gd name="T18" fmla="*/ 9932 w 12296"/>
              <a:gd name="T19" fmla="*/ 11758 h 12664"/>
              <a:gd name="T20" fmla="*/ 9500 w 12296"/>
              <a:gd name="T21" fmla="*/ 11559 h 12664"/>
              <a:gd name="T22" fmla="*/ 9367 w 12296"/>
              <a:gd name="T23" fmla="*/ 11106 h 12664"/>
              <a:gd name="T24" fmla="*/ 9932 w 12296"/>
              <a:gd name="T25" fmla="*/ 10617 h 12664"/>
              <a:gd name="T26" fmla="*/ 10131 w 12296"/>
              <a:gd name="T27" fmla="*/ 10653 h 12664"/>
              <a:gd name="T28" fmla="*/ 10502 w 12296"/>
              <a:gd name="T29" fmla="*/ 11187 h 12664"/>
              <a:gd name="T30" fmla="*/ 11309 w 12296"/>
              <a:gd name="T31" fmla="*/ 10653 h 12664"/>
              <a:gd name="T32" fmla="*/ 9932 w 12296"/>
              <a:gd name="T33" fmla="*/ 9710 h 12664"/>
              <a:gd name="T34" fmla="*/ 8555 w 12296"/>
              <a:gd name="T35" fmla="*/ 10653 h 12664"/>
              <a:gd name="T36" fmla="*/ 6653 w 12296"/>
              <a:gd name="T37" fmla="*/ 10653 h 12664"/>
              <a:gd name="T38" fmla="*/ 4469 w 12296"/>
              <a:gd name="T39" fmla="*/ 9710 h 12664"/>
              <a:gd name="T40" fmla="*/ 3355 w 12296"/>
              <a:gd name="T41" fmla="*/ 5810 h 12664"/>
              <a:gd name="T42" fmla="*/ 7520 w 12296"/>
              <a:gd name="T43" fmla="*/ 5810 h 12664"/>
              <a:gd name="T44" fmla="*/ 8532 w 12296"/>
              <a:gd name="T45" fmla="*/ 8572 h 12664"/>
              <a:gd name="T46" fmla="*/ 9960 w 12296"/>
              <a:gd name="T47" fmla="*/ 8572 h 12664"/>
              <a:gd name="T48" fmla="*/ 11390 w 12296"/>
              <a:gd name="T49" fmla="*/ 10653 h 12664"/>
              <a:gd name="T50" fmla="*/ 5039 w 12296"/>
              <a:gd name="T51" fmla="*/ 11187 h 12664"/>
              <a:gd name="T52" fmla="*/ 4469 w 12296"/>
              <a:gd name="T53" fmla="*/ 11758 h 12664"/>
              <a:gd name="T54" fmla="*/ 3898 w 12296"/>
              <a:gd name="T55" fmla="*/ 11187 h 12664"/>
              <a:gd name="T56" fmla="*/ 4270 w 12296"/>
              <a:gd name="T57" fmla="*/ 10653 h 12664"/>
              <a:gd name="T58" fmla="*/ 4668 w 12296"/>
              <a:gd name="T59" fmla="*/ 10653 h 12664"/>
              <a:gd name="T60" fmla="*/ 5039 w 12296"/>
              <a:gd name="T61" fmla="*/ 11187 h 12664"/>
              <a:gd name="T62" fmla="*/ 9439 w 12296"/>
              <a:gd name="T63" fmla="*/ 7665 h 12664"/>
              <a:gd name="T64" fmla="*/ 9960 w 12296"/>
              <a:gd name="T65" fmla="*/ 6930 h 12664"/>
              <a:gd name="T66" fmla="*/ 9960 w 12296"/>
              <a:gd name="T67" fmla="*/ 7665 h 12664"/>
              <a:gd name="T68" fmla="*/ 6653 w 12296"/>
              <a:gd name="T69" fmla="*/ 4903 h 12664"/>
              <a:gd name="T70" fmla="*/ 3307 w 12296"/>
              <a:gd name="T71" fmla="*/ 4448 h 12664"/>
              <a:gd name="T72" fmla="*/ 6653 w 12296"/>
              <a:gd name="T73" fmla="*/ 4903 h 12664"/>
              <a:gd name="T74" fmla="*/ 4980 w 12296"/>
              <a:gd name="T75" fmla="*/ 962 h 12664"/>
              <a:gd name="T76" fmla="*/ 9094 w 12296"/>
              <a:gd name="T77" fmla="*/ 4903 h 12664"/>
              <a:gd name="T78" fmla="*/ 7520 w 12296"/>
              <a:gd name="T79" fmla="*/ 3582 h 12664"/>
              <a:gd name="T80" fmla="*/ 2440 w 12296"/>
              <a:gd name="T81" fmla="*/ 11750 h 12664"/>
              <a:gd name="T82" fmla="*/ 867 w 12296"/>
              <a:gd name="T83" fmla="*/ 2939 h 12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96" h="12664">
                <a:moveTo>
                  <a:pt x="0" y="12617"/>
                </a:moveTo>
                <a:lnTo>
                  <a:pt x="3307" y="12617"/>
                </a:lnTo>
                <a:lnTo>
                  <a:pt x="3307" y="12098"/>
                </a:lnTo>
                <a:cubicBezTo>
                  <a:pt x="3578" y="12443"/>
                  <a:pt x="3998" y="12664"/>
                  <a:pt x="4469" y="12664"/>
                </a:cubicBezTo>
                <a:cubicBezTo>
                  <a:pt x="5155" y="12664"/>
                  <a:pt x="5733" y="12194"/>
                  <a:pt x="5898" y="11559"/>
                </a:cubicBezTo>
                <a:lnTo>
                  <a:pt x="6653" y="11559"/>
                </a:lnTo>
                <a:lnTo>
                  <a:pt x="6653" y="11560"/>
                </a:lnTo>
                <a:lnTo>
                  <a:pt x="8503" y="11560"/>
                </a:lnTo>
                <a:cubicBezTo>
                  <a:pt x="8668" y="12195"/>
                  <a:pt x="9246" y="12664"/>
                  <a:pt x="9932" y="12664"/>
                </a:cubicBezTo>
                <a:cubicBezTo>
                  <a:pt x="10618" y="12664"/>
                  <a:pt x="11196" y="12194"/>
                  <a:pt x="11361" y="11559"/>
                </a:cubicBezTo>
                <a:lnTo>
                  <a:pt x="12296" y="11559"/>
                </a:lnTo>
                <a:lnTo>
                  <a:pt x="12296" y="7926"/>
                </a:lnTo>
                <a:lnTo>
                  <a:pt x="9960" y="5669"/>
                </a:lnTo>
                <a:lnTo>
                  <a:pt x="9960" y="2394"/>
                </a:lnTo>
                <a:lnTo>
                  <a:pt x="4980" y="0"/>
                </a:lnTo>
                <a:lnTo>
                  <a:pt x="0" y="2394"/>
                </a:lnTo>
                <a:lnTo>
                  <a:pt x="0" y="12617"/>
                </a:lnTo>
                <a:close/>
                <a:moveTo>
                  <a:pt x="10502" y="11187"/>
                </a:moveTo>
                <a:cubicBezTo>
                  <a:pt x="10502" y="11329"/>
                  <a:pt x="10450" y="11459"/>
                  <a:pt x="10364" y="11559"/>
                </a:cubicBezTo>
                <a:cubicBezTo>
                  <a:pt x="10259" y="11681"/>
                  <a:pt x="10104" y="11758"/>
                  <a:pt x="9932" y="11758"/>
                </a:cubicBezTo>
                <a:cubicBezTo>
                  <a:pt x="9760" y="11758"/>
                  <a:pt x="9605" y="11681"/>
                  <a:pt x="9501" y="11560"/>
                </a:cubicBezTo>
                <a:cubicBezTo>
                  <a:pt x="9501" y="11560"/>
                  <a:pt x="9500" y="11560"/>
                  <a:pt x="9500" y="11559"/>
                </a:cubicBezTo>
                <a:cubicBezTo>
                  <a:pt x="9414" y="11459"/>
                  <a:pt x="9362" y="11329"/>
                  <a:pt x="9362" y="11187"/>
                </a:cubicBezTo>
                <a:cubicBezTo>
                  <a:pt x="9362" y="11160"/>
                  <a:pt x="9364" y="11133"/>
                  <a:pt x="9367" y="11106"/>
                </a:cubicBezTo>
                <a:cubicBezTo>
                  <a:pt x="9397" y="10897"/>
                  <a:pt x="9541" y="10725"/>
                  <a:pt x="9733" y="10653"/>
                </a:cubicBezTo>
                <a:cubicBezTo>
                  <a:pt x="9795" y="10630"/>
                  <a:pt x="9862" y="10617"/>
                  <a:pt x="9932" y="10617"/>
                </a:cubicBezTo>
                <a:cubicBezTo>
                  <a:pt x="9941" y="10617"/>
                  <a:pt x="9951" y="10617"/>
                  <a:pt x="9961" y="10618"/>
                </a:cubicBezTo>
                <a:cubicBezTo>
                  <a:pt x="10020" y="10621"/>
                  <a:pt x="10077" y="10633"/>
                  <a:pt x="10131" y="10653"/>
                </a:cubicBezTo>
                <a:cubicBezTo>
                  <a:pt x="10323" y="10724"/>
                  <a:pt x="10467" y="10897"/>
                  <a:pt x="10496" y="11106"/>
                </a:cubicBezTo>
                <a:cubicBezTo>
                  <a:pt x="10500" y="11133"/>
                  <a:pt x="10502" y="11160"/>
                  <a:pt x="10502" y="11187"/>
                </a:cubicBezTo>
                <a:close/>
                <a:moveTo>
                  <a:pt x="11390" y="10653"/>
                </a:moveTo>
                <a:lnTo>
                  <a:pt x="11309" y="10653"/>
                </a:lnTo>
                <a:cubicBezTo>
                  <a:pt x="11097" y="10110"/>
                  <a:pt x="10574" y="9722"/>
                  <a:pt x="9960" y="9711"/>
                </a:cubicBezTo>
                <a:cubicBezTo>
                  <a:pt x="9951" y="9710"/>
                  <a:pt x="9941" y="9710"/>
                  <a:pt x="9932" y="9710"/>
                </a:cubicBezTo>
                <a:cubicBezTo>
                  <a:pt x="9621" y="9710"/>
                  <a:pt x="9332" y="9807"/>
                  <a:pt x="9094" y="9972"/>
                </a:cubicBezTo>
                <a:cubicBezTo>
                  <a:pt x="8852" y="10139"/>
                  <a:pt x="8663" y="10375"/>
                  <a:pt x="8555" y="10653"/>
                </a:cubicBezTo>
                <a:lnTo>
                  <a:pt x="7520" y="10653"/>
                </a:lnTo>
                <a:lnTo>
                  <a:pt x="6653" y="10653"/>
                </a:lnTo>
                <a:lnTo>
                  <a:pt x="5846" y="10653"/>
                </a:lnTo>
                <a:cubicBezTo>
                  <a:pt x="5631" y="10102"/>
                  <a:pt x="5095" y="9710"/>
                  <a:pt x="4469" y="9710"/>
                </a:cubicBezTo>
                <a:cubicBezTo>
                  <a:pt x="4025" y="9710"/>
                  <a:pt x="3626" y="9907"/>
                  <a:pt x="3355" y="10218"/>
                </a:cubicBezTo>
                <a:lnTo>
                  <a:pt x="3355" y="5810"/>
                </a:lnTo>
                <a:lnTo>
                  <a:pt x="6653" y="5810"/>
                </a:lnTo>
                <a:lnTo>
                  <a:pt x="7520" y="5810"/>
                </a:lnTo>
                <a:lnTo>
                  <a:pt x="8532" y="5810"/>
                </a:lnTo>
                <a:lnTo>
                  <a:pt x="8532" y="8572"/>
                </a:lnTo>
                <a:lnTo>
                  <a:pt x="9094" y="8572"/>
                </a:lnTo>
                <a:lnTo>
                  <a:pt x="9960" y="8572"/>
                </a:lnTo>
                <a:lnTo>
                  <a:pt x="11390" y="8572"/>
                </a:lnTo>
                <a:lnTo>
                  <a:pt x="11390" y="10653"/>
                </a:lnTo>
                <a:lnTo>
                  <a:pt x="11390" y="10653"/>
                </a:lnTo>
                <a:close/>
                <a:moveTo>
                  <a:pt x="5039" y="11187"/>
                </a:moveTo>
                <a:cubicBezTo>
                  <a:pt x="5039" y="11329"/>
                  <a:pt x="4987" y="11459"/>
                  <a:pt x="4900" y="11559"/>
                </a:cubicBezTo>
                <a:cubicBezTo>
                  <a:pt x="4796" y="11681"/>
                  <a:pt x="4641" y="11758"/>
                  <a:pt x="4469" y="11758"/>
                </a:cubicBezTo>
                <a:cubicBezTo>
                  <a:pt x="4296" y="11758"/>
                  <a:pt x="4142" y="11681"/>
                  <a:pt x="4037" y="11559"/>
                </a:cubicBezTo>
                <a:cubicBezTo>
                  <a:pt x="3951" y="11459"/>
                  <a:pt x="3898" y="11329"/>
                  <a:pt x="3898" y="11187"/>
                </a:cubicBezTo>
                <a:cubicBezTo>
                  <a:pt x="3898" y="11160"/>
                  <a:pt x="3900" y="11133"/>
                  <a:pt x="3904" y="11106"/>
                </a:cubicBezTo>
                <a:cubicBezTo>
                  <a:pt x="3934" y="10897"/>
                  <a:pt x="4078" y="10725"/>
                  <a:pt x="4270" y="10653"/>
                </a:cubicBezTo>
                <a:cubicBezTo>
                  <a:pt x="4332" y="10630"/>
                  <a:pt x="4399" y="10617"/>
                  <a:pt x="4469" y="10617"/>
                </a:cubicBezTo>
                <a:cubicBezTo>
                  <a:pt x="4539" y="10617"/>
                  <a:pt x="4606" y="10630"/>
                  <a:pt x="4668" y="10653"/>
                </a:cubicBezTo>
                <a:cubicBezTo>
                  <a:pt x="4860" y="10725"/>
                  <a:pt x="5003" y="10897"/>
                  <a:pt x="5033" y="11106"/>
                </a:cubicBezTo>
                <a:cubicBezTo>
                  <a:pt x="5037" y="11133"/>
                  <a:pt x="5039" y="11160"/>
                  <a:pt x="5039" y="11187"/>
                </a:cubicBezTo>
                <a:close/>
                <a:moveTo>
                  <a:pt x="9960" y="7665"/>
                </a:moveTo>
                <a:lnTo>
                  <a:pt x="9439" y="7665"/>
                </a:lnTo>
                <a:lnTo>
                  <a:pt x="9439" y="6425"/>
                </a:lnTo>
                <a:lnTo>
                  <a:pt x="9960" y="6930"/>
                </a:lnTo>
                <a:lnTo>
                  <a:pt x="10722" y="7665"/>
                </a:lnTo>
                <a:lnTo>
                  <a:pt x="9960" y="7665"/>
                </a:lnTo>
                <a:lnTo>
                  <a:pt x="9960" y="7665"/>
                </a:lnTo>
                <a:close/>
                <a:moveTo>
                  <a:pt x="6653" y="4903"/>
                </a:moveTo>
                <a:lnTo>
                  <a:pt x="3307" y="4903"/>
                </a:lnTo>
                <a:lnTo>
                  <a:pt x="3307" y="4448"/>
                </a:lnTo>
                <a:lnTo>
                  <a:pt x="6653" y="4448"/>
                </a:lnTo>
                <a:lnTo>
                  <a:pt x="6653" y="4903"/>
                </a:lnTo>
                <a:close/>
                <a:moveTo>
                  <a:pt x="867" y="2939"/>
                </a:moveTo>
                <a:lnTo>
                  <a:pt x="4980" y="962"/>
                </a:lnTo>
                <a:lnTo>
                  <a:pt x="9094" y="2939"/>
                </a:lnTo>
                <a:lnTo>
                  <a:pt x="9094" y="4903"/>
                </a:lnTo>
                <a:lnTo>
                  <a:pt x="7520" y="4903"/>
                </a:lnTo>
                <a:lnTo>
                  <a:pt x="7520" y="3582"/>
                </a:lnTo>
                <a:lnTo>
                  <a:pt x="2440" y="3582"/>
                </a:lnTo>
                <a:lnTo>
                  <a:pt x="2440" y="11750"/>
                </a:lnTo>
                <a:lnTo>
                  <a:pt x="867" y="11750"/>
                </a:lnTo>
                <a:lnTo>
                  <a:pt x="867" y="2939"/>
                </a:lnTo>
                <a:close/>
              </a:path>
            </a:pathLst>
          </a:custGeom>
          <a:solidFill>
            <a:srgbClr val="80C168"/>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6" name="文本框 15"/>
          <p:cNvSpPr txBox="1"/>
          <p:nvPr>
            <p:custDataLst>
              <p:tags r:id="rId12"/>
            </p:custDataLst>
          </p:nvPr>
        </p:nvSpPr>
        <p:spPr>
          <a:xfrm>
            <a:off x="1433830" y="3365500"/>
            <a:ext cx="2339340" cy="1116965"/>
          </a:xfrm>
          <a:prstGeom prst="rect">
            <a:avLst/>
          </a:prstGeom>
          <a:noFill/>
        </p:spPr>
        <p:txBody>
          <a:bodyPr wrap="square" rtlCol="0">
            <a:spAutoFit/>
          </a:bodyPr>
          <a:lstStyle/>
          <a:p>
            <a:pPr algn="l">
              <a:lnSpc>
                <a:spcPts val="2000"/>
              </a:lnSpc>
            </a:pPr>
            <a:r>
              <a:rPr lang="zh-CN" altLang="en-US"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Directly specifying the starting and ending points facilitates filtering vehicles and matching drivers.</a:t>
            </a:r>
            <a:endParaRPr lang="zh-CN" altLang="en-US"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17" name="文本框 16"/>
          <p:cNvSpPr txBox="1"/>
          <p:nvPr>
            <p:custDataLst>
              <p:tags r:id="rId13"/>
            </p:custDataLst>
          </p:nvPr>
        </p:nvSpPr>
        <p:spPr>
          <a:xfrm>
            <a:off x="1433071" y="4515128"/>
            <a:ext cx="1890395" cy="306705"/>
          </a:xfrm>
          <a:prstGeom prst="rect">
            <a:avLst/>
          </a:prstGeom>
          <a:noFill/>
        </p:spPr>
        <p:txBody>
          <a:bodyPr wrap="none" rtlCol="0">
            <a:spAutoFit/>
          </a:bodyPr>
          <a:lstStyle/>
          <a:p>
            <a:pPr algn="l"/>
            <a:r>
              <a:rPr lang="zh-CN" altLang="en-US"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Suggested itinerary</a:t>
            </a:r>
            <a:endParaRPr lang="zh-CN" altLang="en-US"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8" name="太阳形 44"/>
          <p:cNvSpPr>
            <a:spLocks noChangeArrowheads="1"/>
          </p:cNvSpPr>
          <p:nvPr>
            <p:custDataLst>
              <p:tags r:id="rId14"/>
            </p:custDataLst>
          </p:nvPr>
        </p:nvSpPr>
        <p:spPr bwMode="auto">
          <a:xfrm>
            <a:off x="829618" y="4434268"/>
            <a:ext cx="482469" cy="482525"/>
          </a:xfrm>
          <a:custGeom>
            <a:avLst/>
            <a:gdLst>
              <a:gd name="connsiteX0" fmla="*/ 132738 w 607780"/>
              <a:gd name="connsiteY0" fmla="*/ 364536 h 607851"/>
              <a:gd name="connsiteX1" fmla="*/ 106325 w 607780"/>
              <a:gd name="connsiteY1" fmla="*/ 390912 h 607851"/>
              <a:gd name="connsiteX2" fmla="*/ 106325 w 607780"/>
              <a:gd name="connsiteY2" fmla="*/ 413520 h 607851"/>
              <a:gd name="connsiteX3" fmla="*/ 160129 w 607780"/>
              <a:gd name="connsiteY3" fmla="*/ 413520 h 607851"/>
              <a:gd name="connsiteX4" fmla="*/ 160129 w 607780"/>
              <a:gd name="connsiteY4" fmla="*/ 390912 h 607851"/>
              <a:gd name="connsiteX5" fmla="*/ 133716 w 607780"/>
              <a:gd name="connsiteY5" fmla="*/ 364536 h 607851"/>
              <a:gd name="connsiteX6" fmla="*/ 132738 w 607780"/>
              <a:gd name="connsiteY6" fmla="*/ 322343 h 607851"/>
              <a:gd name="connsiteX7" fmla="*/ 133716 w 607780"/>
              <a:gd name="connsiteY7" fmla="*/ 322343 h 607851"/>
              <a:gd name="connsiteX8" fmla="*/ 202381 w 607780"/>
              <a:gd name="connsiteY8" fmla="*/ 390912 h 607851"/>
              <a:gd name="connsiteX9" fmla="*/ 202381 w 607780"/>
              <a:gd name="connsiteY9" fmla="*/ 415567 h 607851"/>
              <a:gd name="connsiteX10" fmla="*/ 202381 w 607780"/>
              <a:gd name="connsiteY10" fmla="*/ 455712 h 607851"/>
              <a:gd name="connsiteX11" fmla="*/ 64073 w 607780"/>
              <a:gd name="connsiteY11" fmla="*/ 455712 h 607851"/>
              <a:gd name="connsiteX12" fmla="*/ 64073 w 607780"/>
              <a:gd name="connsiteY12" fmla="*/ 390912 h 607851"/>
              <a:gd name="connsiteX13" fmla="*/ 71154 w 607780"/>
              <a:gd name="connsiteY13" fmla="*/ 360582 h 607851"/>
              <a:gd name="connsiteX14" fmla="*/ 132738 w 607780"/>
              <a:gd name="connsiteY14" fmla="*/ 322343 h 607851"/>
              <a:gd name="connsiteX15" fmla="*/ 132086 w 607780"/>
              <a:gd name="connsiteY15" fmla="*/ 299901 h 607851"/>
              <a:gd name="connsiteX16" fmla="*/ 71145 w 607780"/>
              <a:gd name="connsiteY16" fmla="*/ 323766 h 607851"/>
              <a:gd name="connsiteX17" fmla="*/ 42258 w 607780"/>
              <a:gd name="connsiteY17" fmla="*/ 389635 h 607851"/>
              <a:gd name="connsiteX18" fmla="*/ 42258 w 607780"/>
              <a:gd name="connsiteY18" fmla="*/ 457738 h 607851"/>
              <a:gd name="connsiteX19" fmla="*/ 42258 w 607780"/>
              <a:gd name="connsiteY19" fmla="*/ 565659 h 607851"/>
              <a:gd name="connsiteX20" fmla="*/ 224196 w 607780"/>
              <a:gd name="connsiteY20" fmla="*/ 565659 h 607851"/>
              <a:gd name="connsiteX21" fmla="*/ 224196 w 607780"/>
              <a:gd name="connsiteY21" fmla="*/ 457738 h 607851"/>
              <a:gd name="connsiteX22" fmla="*/ 224196 w 607780"/>
              <a:gd name="connsiteY22" fmla="*/ 415546 h 607851"/>
              <a:gd name="connsiteX23" fmla="*/ 224196 w 607780"/>
              <a:gd name="connsiteY23" fmla="*/ 389635 h 607851"/>
              <a:gd name="connsiteX24" fmla="*/ 134322 w 607780"/>
              <a:gd name="connsiteY24" fmla="*/ 299901 h 607851"/>
              <a:gd name="connsiteX25" fmla="*/ 431614 w 607780"/>
              <a:gd name="connsiteY25" fmla="*/ 295528 h 607851"/>
              <a:gd name="connsiteX26" fmla="*/ 454019 w 607780"/>
              <a:gd name="connsiteY26" fmla="*/ 317898 h 607851"/>
              <a:gd name="connsiteX27" fmla="*/ 431614 w 607780"/>
              <a:gd name="connsiteY27" fmla="*/ 340268 h 607851"/>
              <a:gd name="connsiteX28" fmla="*/ 409209 w 607780"/>
              <a:gd name="connsiteY28" fmla="*/ 317898 h 607851"/>
              <a:gd name="connsiteX29" fmla="*/ 431614 w 607780"/>
              <a:gd name="connsiteY29" fmla="*/ 295528 h 607851"/>
              <a:gd name="connsiteX30" fmla="*/ 284485 w 607780"/>
              <a:gd name="connsiteY30" fmla="*/ 295528 h 607851"/>
              <a:gd name="connsiteX31" fmla="*/ 306890 w 607780"/>
              <a:gd name="connsiteY31" fmla="*/ 317898 h 607851"/>
              <a:gd name="connsiteX32" fmla="*/ 284485 w 607780"/>
              <a:gd name="connsiteY32" fmla="*/ 340268 h 607851"/>
              <a:gd name="connsiteX33" fmla="*/ 262080 w 607780"/>
              <a:gd name="connsiteY33" fmla="*/ 317898 h 607851"/>
              <a:gd name="connsiteX34" fmla="*/ 284485 w 607780"/>
              <a:gd name="connsiteY34" fmla="*/ 295528 h 607851"/>
              <a:gd name="connsiteX35" fmla="*/ 445769 w 607780"/>
              <a:gd name="connsiteY35" fmla="*/ 148994 h 607851"/>
              <a:gd name="connsiteX36" fmla="*/ 273005 w 607780"/>
              <a:gd name="connsiteY36" fmla="*/ 149366 h 607851"/>
              <a:gd name="connsiteX37" fmla="*/ 286237 w 607780"/>
              <a:gd name="connsiteY37" fmla="*/ 228823 h 607851"/>
              <a:gd name="connsiteX38" fmla="*/ 428111 w 607780"/>
              <a:gd name="connsiteY38" fmla="*/ 228823 h 607851"/>
              <a:gd name="connsiteX39" fmla="*/ 464127 w 607780"/>
              <a:gd name="connsiteY39" fmla="*/ 65908 h 607851"/>
              <a:gd name="connsiteX40" fmla="*/ 536438 w 607780"/>
              <a:gd name="connsiteY40" fmla="*/ 65908 h 607851"/>
              <a:gd name="connsiteX41" fmla="*/ 536438 w 607780"/>
              <a:gd name="connsiteY41" fmla="*/ 108102 h 607851"/>
              <a:gd name="connsiteX42" fmla="*/ 498093 w 607780"/>
              <a:gd name="connsiteY42" fmla="*/ 108102 h 607851"/>
              <a:gd name="connsiteX43" fmla="*/ 462030 w 607780"/>
              <a:gd name="connsiteY43" fmla="*/ 270971 h 607851"/>
              <a:gd name="connsiteX44" fmla="*/ 250408 w 607780"/>
              <a:gd name="connsiteY44" fmla="*/ 270971 h 607851"/>
              <a:gd name="connsiteX45" fmla="*/ 223198 w 607780"/>
              <a:gd name="connsiteY45" fmla="*/ 107311 h 607851"/>
              <a:gd name="connsiteX46" fmla="*/ 455088 w 607780"/>
              <a:gd name="connsiteY46" fmla="*/ 106799 h 607851"/>
              <a:gd name="connsiteX47" fmla="*/ 71145 w 607780"/>
              <a:gd name="connsiteY47" fmla="*/ 42192 h 607851"/>
              <a:gd name="connsiteX48" fmla="*/ 71145 w 607780"/>
              <a:gd name="connsiteY48" fmla="*/ 272642 h 607851"/>
              <a:gd name="connsiteX49" fmla="*/ 132086 w 607780"/>
              <a:gd name="connsiteY49" fmla="*/ 257756 h 607851"/>
              <a:gd name="connsiteX50" fmla="*/ 134322 w 607780"/>
              <a:gd name="connsiteY50" fmla="*/ 257756 h 607851"/>
              <a:gd name="connsiteX51" fmla="*/ 266454 w 607780"/>
              <a:gd name="connsiteY51" fmla="*/ 389635 h 607851"/>
              <a:gd name="connsiteX52" fmla="*/ 266454 w 607780"/>
              <a:gd name="connsiteY52" fmla="*/ 415546 h 607851"/>
              <a:gd name="connsiteX53" fmla="*/ 565522 w 607780"/>
              <a:gd name="connsiteY53" fmla="*/ 415546 h 607851"/>
              <a:gd name="connsiteX54" fmla="*/ 565522 w 607780"/>
              <a:gd name="connsiteY54" fmla="*/ 42192 h 607851"/>
              <a:gd name="connsiteX55" fmla="*/ 28933 w 607780"/>
              <a:gd name="connsiteY55" fmla="*/ 0 h 607851"/>
              <a:gd name="connsiteX56" fmla="*/ 607780 w 607780"/>
              <a:gd name="connsiteY56" fmla="*/ 0 h 607851"/>
              <a:gd name="connsiteX57" fmla="*/ 607780 w 607780"/>
              <a:gd name="connsiteY57" fmla="*/ 457738 h 607851"/>
              <a:gd name="connsiteX58" fmla="*/ 266454 w 607780"/>
              <a:gd name="connsiteY58" fmla="*/ 457738 h 607851"/>
              <a:gd name="connsiteX59" fmla="*/ 266454 w 607780"/>
              <a:gd name="connsiteY59" fmla="*/ 607851 h 607851"/>
              <a:gd name="connsiteX60" fmla="*/ 0 w 607780"/>
              <a:gd name="connsiteY60" fmla="*/ 607851 h 607851"/>
              <a:gd name="connsiteX61" fmla="*/ 0 w 607780"/>
              <a:gd name="connsiteY61" fmla="*/ 389635 h 607851"/>
              <a:gd name="connsiteX62" fmla="*/ 28933 w 607780"/>
              <a:gd name="connsiteY62" fmla="*/ 307391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780" h="607851">
                <a:moveTo>
                  <a:pt x="132738" y="364536"/>
                </a:moveTo>
                <a:cubicBezTo>
                  <a:pt x="118157" y="364536"/>
                  <a:pt x="106325" y="376351"/>
                  <a:pt x="106325" y="390912"/>
                </a:cubicBezTo>
                <a:lnTo>
                  <a:pt x="106325" y="413520"/>
                </a:lnTo>
                <a:lnTo>
                  <a:pt x="160129" y="413520"/>
                </a:lnTo>
                <a:lnTo>
                  <a:pt x="160129" y="390912"/>
                </a:lnTo>
                <a:cubicBezTo>
                  <a:pt x="160129" y="376351"/>
                  <a:pt x="148297" y="364536"/>
                  <a:pt x="133716" y="364536"/>
                </a:cubicBezTo>
                <a:close/>
                <a:moveTo>
                  <a:pt x="132738" y="322343"/>
                </a:moveTo>
                <a:lnTo>
                  <a:pt x="133716" y="322343"/>
                </a:lnTo>
                <a:cubicBezTo>
                  <a:pt x="171542" y="322343"/>
                  <a:pt x="202381" y="353092"/>
                  <a:pt x="202381" y="390912"/>
                </a:cubicBezTo>
                <a:lnTo>
                  <a:pt x="202381" y="415567"/>
                </a:lnTo>
                <a:lnTo>
                  <a:pt x="202381" y="455712"/>
                </a:lnTo>
                <a:lnTo>
                  <a:pt x="64073" y="455712"/>
                </a:lnTo>
                <a:lnTo>
                  <a:pt x="64073" y="390912"/>
                </a:lnTo>
                <a:cubicBezTo>
                  <a:pt x="64073" y="380026"/>
                  <a:pt x="66635" y="369746"/>
                  <a:pt x="71154" y="360582"/>
                </a:cubicBezTo>
                <a:cubicBezTo>
                  <a:pt x="82381" y="337927"/>
                  <a:pt x="105766" y="322343"/>
                  <a:pt x="132738" y="322343"/>
                </a:cubicBezTo>
                <a:close/>
                <a:moveTo>
                  <a:pt x="132086" y="299901"/>
                </a:moveTo>
                <a:cubicBezTo>
                  <a:pt x="108604" y="299901"/>
                  <a:pt x="87172" y="308972"/>
                  <a:pt x="71145" y="323766"/>
                </a:cubicBezTo>
                <a:cubicBezTo>
                  <a:pt x="53393" y="340187"/>
                  <a:pt x="42258" y="363632"/>
                  <a:pt x="42258" y="389635"/>
                </a:cubicBezTo>
                <a:lnTo>
                  <a:pt x="42258" y="457738"/>
                </a:lnTo>
                <a:lnTo>
                  <a:pt x="42258" y="565659"/>
                </a:lnTo>
                <a:lnTo>
                  <a:pt x="224196" y="565659"/>
                </a:lnTo>
                <a:lnTo>
                  <a:pt x="224196" y="457738"/>
                </a:lnTo>
                <a:lnTo>
                  <a:pt x="224196" y="415546"/>
                </a:lnTo>
                <a:lnTo>
                  <a:pt x="224196" y="389635"/>
                </a:lnTo>
                <a:cubicBezTo>
                  <a:pt x="224196" y="340140"/>
                  <a:pt x="183895" y="299901"/>
                  <a:pt x="134322" y="299901"/>
                </a:cubicBezTo>
                <a:close/>
                <a:moveTo>
                  <a:pt x="431614" y="295528"/>
                </a:moveTo>
                <a:cubicBezTo>
                  <a:pt x="443988" y="295528"/>
                  <a:pt x="454019" y="305543"/>
                  <a:pt x="454019" y="317898"/>
                </a:cubicBezTo>
                <a:cubicBezTo>
                  <a:pt x="454019" y="330253"/>
                  <a:pt x="443988" y="340268"/>
                  <a:pt x="431614" y="340268"/>
                </a:cubicBezTo>
                <a:cubicBezTo>
                  <a:pt x="419240" y="340268"/>
                  <a:pt x="409209" y="330253"/>
                  <a:pt x="409209" y="317898"/>
                </a:cubicBezTo>
                <a:cubicBezTo>
                  <a:pt x="409209" y="305543"/>
                  <a:pt x="419240" y="295528"/>
                  <a:pt x="431614" y="295528"/>
                </a:cubicBezTo>
                <a:close/>
                <a:moveTo>
                  <a:pt x="284485" y="295528"/>
                </a:moveTo>
                <a:cubicBezTo>
                  <a:pt x="296859" y="295528"/>
                  <a:pt x="306890" y="305543"/>
                  <a:pt x="306890" y="317898"/>
                </a:cubicBezTo>
                <a:cubicBezTo>
                  <a:pt x="306890" y="330253"/>
                  <a:pt x="296859" y="340268"/>
                  <a:pt x="284485" y="340268"/>
                </a:cubicBezTo>
                <a:cubicBezTo>
                  <a:pt x="272111" y="340268"/>
                  <a:pt x="262080" y="330253"/>
                  <a:pt x="262080" y="317898"/>
                </a:cubicBezTo>
                <a:cubicBezTo>
                  <a:pt x="262080" y="305543"/>
                  <a:pt x="272111" y="295528"/>
                  <a:pt x="284485" y="295528"/>
                </a:cubicBezTo>
                <a:close/>
                <a:moveTo>
                  <a:pt x="445769" y="148994"/>
                </a:moveTo>
                <a:lnTo>
                  <a:pt x="273005" y="149366"/>
                </a:lnTo>
                <a:lnTo>
                  <a:pt x="286237" y="228823"/>
                </a:lnTo>
                <a:lnTo>
                  <a:pt x="428111" y="228823"/>
                </a:lnTo>
                <a:close/>
                <a:moveTo>
                  <a:pt x="464127" y="65908"/>
                </a:moveTo>
                <a:lnTo>
                  <a:pt x="536438" y="65908"/>
                </a:lnTo>
                <a:lnTo>
                  <a:pt x="536438" y="108102"/>
                </a:lnTo>
                <a:lnTo>
                  <a:pt x="498093" y="108102"/>
                </a:lnTo>
                <a:lnTo>
                  <a:pt x="462030" y="270971"/>
                </a:lnTo>
                <a:lnTo>
                  <a:pt x="250408" y="270971"/>
                </a:lnTo>
                <a:lnTo>
                  <a:pt x="223198" y="107311"/>
                </a:lnTo>
                <a:lnTo>
                  <a:pt x="455088" y="106799"/>
                </a:lnTo>
                <a:close/>
                <a:moveTo>
                  <a:pt x="71145" y="42192"/>
                </a:moveTo>
                <a:lnTo>
                  <a:pt x="71145" y="272642"/>
                </a:lnTo>
                <a:cubicBezTo>
                  <a:pt x="89408" y="263106"/>
                  <a:pt x="110141" y="257756"/>
                  <a:pt x="132086" y="257756"/>
                </a:cubicBezTo>
                <a:lnTo>
                  <a:pt x="134322" y="257756"/>
                </a:lnTo>
                <a:cubicBezTo>
                  <a:pt x="207190" y="257756"/>
                  <a:pt x="266454" y="316881"/>
                  <a:pt x="266454" y="389635"/>
                </a:cubicBezTo>
                <a:lnTo>
                  <a:pt x="266454" y="415546"/>
                </a:lnTo>
                <a:lnTo>
                  <a:pt x="565522" y="415546"/>
                </a:lnTo>
                <a:lnTo>
                  <a:pt x="565522" y="42192"/>
                </a:lnTo>
                <a:close/>
                <a:moveTo>
                  <a:pt x="28933" y="0"/>
                </a:moveTo>
                <a:lnTo>
                  <a:pt x="607780" y="0"/>
                </a:lnTo>
                <a:lnTo>
                  <a:pt x="607780" y="457738"/>
                </a:lnTo>
                <a:lnTo>
                  <a:pt x="266454" y="457738"/>
                </a:lnTo>
                <a:lnTo>
                  <a:pt x="266454" y="607851"/>
                </a:lnTo>
                <a:lnTo>
                  <a:pt x="0" y="607851"/>
                </a:lnTo>
                <a:lnTo>
                  <a:pt x="0" y="389635"/>
                </a:lnTo>
                <a:cubicBezTo>
                  <a:pt x="0" y="358561"/>
                  <a:pt x="10809" y="329953"/>
                  <a:pt x="28933" y="307391"/>
                </a:cubicBezTo>
                <a:close/>
              </a:path>
            </a:pathLst>
          </a:custGeom>
          <a:solidFill>
            <a:srgbClr val="80C168"/>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9" name="文本框 18"/>
          <p:cNvSpPr txBox="1"/>
          <p:nvPr>
            <p:custDataLst>
              <p:tags r:id="rId15"/>
            </p:custDataLst>
          </p:nvPr>
        </p:nvSpPr>
        <p:spPr>
          <a:xfrm>
            <a:off x="1433830" y="4735195"/>
            <a:ext cx="2364740" cy="860425"/>
          </a:xfrm>
          <a:prstGeom prst="rect">
            <a:avLst/>
          </a:prstGeom>
          <a:noFill/>
        </p:spPr>
        <p:txBody>
          <a:bodyPr wrap="square" rtlCol="0">
            <a:spAutoFit/>
          </a:bodyPr>
          <a:lstStyle/>
          <a:p>
            <a:pPr algn="l">
              <a:lnSpc>
                <a:spcPts val="2000"/>
              </a:lnSpc>
            </a:pPr>
            <a:r>
              <a:rPr lang="zh-CN" altLang="en-US"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Provide selectable travel destinations for users who have not yet made a decision.</a:t>
            </a:r>
            <a:endParaRPr lang="zh-CN" altLang="en-US"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20" name="文本框 19"/>
          <p:cNvSpPr txBox="1"/>
          <p:nvPr>
            <p:custDataLst>
              <p:tags r:id="rId16"/>
            </p:custDataLst>
          </p:nvPr>
        </p:nvSpPr>
        <p:spPr>
          <a:xfrm>
            <a:off x="1433071" y="2002585"/>
            <a:ext cx="2485390" cy="306705"/>
          </a:xfrm>
          <a:prstGeom prst="rect">
            <a:avLst/>
          </a:prstGeom>
          <a:noFill/>
        </p:spPr>
        <p:txBody>
          <a:bodyPr wrap="none" rtlCol="0">
            <a:spAutoFit/>
          </a:bodyPr>
          <a:lstStyle/>
          <a:p>
            <a:pPr algn="l"/>
            <a:r>
              <a:rPr lang="zh-CN" altLang="en-US"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Passenger communication</a:t>
            </a:r>
            <a:endParaRPr lang="zh-CN" altLang="en-US" sz="1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21" name="太阳形 44"/>
          <p:cNvSpPr>
            <a:spLocks noChangeArrowheads="1"/>
          </p:cNvSpPr>
          <p:nvPr>
            <p:custDataLst>
              <p:tags r:id="rId17"/>
            </p:custDataLst>
          </p:nvPr>
        </p:nvSpPr>
        <p:spPr bwMode="auto">
          <a:xfrm>
            <a:off x="835934" y="2112473"/>
            <a:ext cx="482525" cy="422147"/>
          </a:xfrm>
          <a:custGeom>
            <a:avLst/>
            <a:gdLst>
              <a:gd name="connsiteX0" fmla="*/ 352138 w 608485"/>
              <a:gd name="connsiteY0" fmla="*/ 457876 h 532346"/>
              <a:gd name="connsiteX1" fmla="*/ 352138 w 608485"/>
              <a:gd name="connsiteY1" fmla="*/ 471679 h 532346"/>
              <a:gd name="connsiteX2" fmla="*/ 383994 w 608485"/>
              <a:gd name="connsiteY2" fmla="*/ 483262 h 532346"/>
              <a:gd name="connsiteX3" fmla="*/ 459356 w 608485"/>
              <a:gd name="connsiteY3" fmla="*/ 490502 h 532346"/>
              <a:gd name="connsiteX4" fmla="*/ 534767 w 608485"/>
              <a:gd name="connsiteY4" fmla="*/ 483262 h 532346"/>
              <a:gd name="connsiteX5" fmla="*/ 566574 w 608485"/>
              <a:gd name="connsiteY5" fmla="*/ 471679 h 532346"/>
              <a:gd name="connsiteX6" fmla="*/ 566574 w 608485"/>
              <a:gd name="connsiteY6" fmla="*/ 457876 h 532346"/>
              <a:gd name="connsiteX7" fmla="*/ 555746 w 608485"/>
              <a:gd name="connsiteY7" fmla="*/ 461351 h 532346"/>
              <a:gd name="connsiteX8" fmla="*/ 459356 w 608485"/>
              <a:gd name="connsiteY8" fmla="*/ 472886 h 532346"/>
              <a:gd name="connsiteX9" fmla="*/ 362967 w 608485"/>
              <a:gd name="connsiteY9" fmla="*/ 461351 h 532346"/>
              <a:gd name="connsiteX10" fmla="*/ 352138 w 608485"/>
              <a:gd name="connsiteY10" fmla="*/ 457876 h 532346"/>
              <a:gd name="connsiteX11" fmla="*/ 41901 w 608485"/>
              <a:gd name="connsiteY11" fmla="*/ 455228 h 532346"/>
              <a:gd name="connsiteX12" fmla="*/ 41901 w 608485"/>
              <a:gd name="connsiteY12" fmla="*/ 471396 h 532346"/>
              <a:gd name="connsiteX13" fmla="*/ 73701 w 608485"/>
              <a:gd name="connsiteY13" fmla="*/ 482979 h 532346"/>
              <a:gd name="connsiteX14" fmla="*/ 149094 w 608485"/>
              <a:gd name="connsiteY14" fmla="*/ 490267 h 532346"/>
              <a:gd name="connsiteX15" fmla="*/ 224438 w 608485"/>
              <a:gd name="connsiteY15" fmla="*/ 482979 h 532346"/>
              <a:gd name="connsiteX16" fmla="*/ 256238 w 608485"/>
              <a:gd name="connsiteY16" fmla="*/ 471396 h 532346"/>
              <a:gd name="connsiteX17" fmla="*/ 256238 w 608485"/>
              <a:gd name="connsiteY17" fmla="*/ 455228 h 532346"/>
              <a:gd name="connsiteX18" fmla="*/ 245461 w 608485"/>
              <a:gd name="connsiteY18" fmla="*/ 458703 h 532346"/>
              <a:gd name="connsiteX19" fmla="*/ 149094 w 608485"/>
              <a:gd name="connsiteY19" fmla="*/ 470286 h 532346"/>
              <a:gd name="connsiteX20" fmla="*/ 52678 w 608485"/>
              <a:gd name="connsiteY20" fmla="*/ 458703 h 532346"/>
              <a:gd name="connsiteX21" fmla="*/ 41901 w 608485"/>
              <a:gd name="connsiteY21" fmla="*/ 455228 h 532346"/>
              <a:gd name="connsiteX22" fmla="*/ 352138 w 608485"/>
              <a:gd name="connsiteY22" fmla="*/ 398705 h 532346"/>
              <a:gd name="connsiteX23" fmla="*/ 352138 w 608485"/>
              <a:gd name="connsiteY23" fmla="*/ 411688 h 532346"/>
              <a:gd name="connsiteX24" fmla="*/ 358471 w 608485"/>
              <a:gd name="connsiteY24" fmla="*/ 415307 h 532346"/>
              <a:gd name="connsiteX25" fmla="*/ 383946 w 608485"/>
              <a:gd name="connsiteY25" fmla="*/ 423560 h 532346"/>
              <a:gd name="connsiteX26" fmla="*/ 459356 w 608485"/>
              <a:gd name="connsiteY26" fmla="*/ 431090 h 532346"/>
              <a:gd name="connsiteX27" fmla="*/ 534767 w 608485"/>
              <a:gd name="connsiteY27" fmla="*/ 423560 h 532346"/>
              <a:gd name="connsiteX28" fmla="*/ 560290 w 608485"/>
              <a:gd name="connsiteY28" fmla="*/ 415307 h 532346"/>
              <a:gd name="connsiteX29" fmla="*/ 566574 w 608485"/>
              <a:gd name="connsiteY29" fmla="*/ 411688 h 532346"/>
              <a:gd name="connsiteX30" fmla="*/ 566574 w 608485"/>
              <a:gd name="connsiteY30" fmla="*/ 398705 h 532346"/>
              <a:gd name="connsiteX31" fmla="*/ 555746 w 608485"/>
              <a:gd name="connsiteY31" fmla="*/ 402180 h 532346"/>
              <a:gd name="connsiteX32" fmla="*/ 459356 w 608485"/>
              <a:gd name="connsiteY32" fmla="*/ 413715 h 532346"/>
              <a:gd name="connsiteX33" fmla="*/ 362967 w 608485"/>
              <a:gd name="connsiteY33" fmla="*/ 402180 h 532346"/>
              <a:gd name="connsiteX34" fmla="*/ 352138 w 608485"/>
              <a:gd name="connsiteY34" fmla="*/ 398705 h 532346"/>
              <a:gd name="connsiteX35" fmla="*/ 41901 w 608485"/>
              <a:gd name="connsiteY35" fmla="*/ 394801 h 532346"/>
              <a:gd name="connsiteX36" fmla="*/ 41901 w 608485"/>
              <a:gd name="connsiteY36" fmla="*/ 409039 h 532346"/>
              <a:gd name="connsiteX37" fmla="*/ 48184 w 608485"/>
              <a:gd name="connsiteY37" fmla="*/ 412659 h 532346"/>
              <a:gd name="connsiteX38" fmla="*/ 73701 w 608485"/>
              <a:gd name="connsiteY38" fmla="*/ 420912 h 532346"/>
              <a:gd name="connsiteX39" fmla="*/ 149094 w 608485"/>
              <a:gd name="connsiteY39" fmla="*/ 428441 h 532346"/>
              <a:gd name="connsiteX40" fmla="*/ 224486 w 608485"/>
              <a:gd name="connsiteY40" fmla="*/ 420912 h 532346"/>
              <a:gd name="connsiteX41" fmla="*/ 249955 w 608485"/>
              <a:gd name="connsiteY41" fmla="*/ 412659 h 532346"/>
              <a:gd name="connsiteX42" fmla="*/ 256238 w 608485"/>
              <a:gd name="connsiteY42" fmla="*/ 409039 h 532346"/>
              <a:gd name="connsiteX43" fmla="*/ 256238 w 608485"/>
              <a:gd name="connsiteY43" fmla="*/ 394801 h 532346"/>
              <a:gd name="connsiteX44" fmla="*/ 245461 w 608485"/>
              <a:gd name="connsiteY44" fmla="*/ 398276 h 532346"/>
              <a:gd name="connsiteX45" fmla="*/ 149094 w 608485"/>
              <a:gd name="connsiteY45" fmla="*/ 409811 h 532346"/>
              <a:gd name="connsiteX46" fmla="*/ 52678 w 608485"/>
              <a:gd name="connsiteY46" fmla="*/ 398276 h 532346"/>
              <a:gd name="connsiteX47" fmla="*/ 41901 w 608485"/>
              <a:gd name="connsiteY47" fmla="*/ 394801 h 532346"/>
              <a:gd name="connsiteX48" fmla="*/ 352138 w 608485"/>
              <a:gd name="connsiteY48" fmla="*/ 339534 h 532346"/>
              <a:gd name="connsiteX49" fmla="*/ 352138 w 608485"/>
              <a:gd name="connsiteY49" fmla="*/ 352517 h 532346"/>
              <a:gd name="connsiteX50" fmla="*/ 358471 w 608485"/>
              <a:gd name="connsiteY50" fmla="*/ 356136 h 532346"/>
              <a:gd name="connsiteX51" fmla="*/ 383946 w 608485"/>
              <a:gd name="connsiteY51" fmla="*/ 364390 h 532346"/>
              <a:gd name="connsiteX52" fmla="*/ 459356 w 608485"/>
              <a:gd name="connsiteY52" fmla="*/ 371919 h 532346"/>
              <a:gd name="connsiteX53" fmla="*/ 534767 w 608485"/>
              <a:gd name="connsiteY53" fmla="*/ 364390 h 532346"/>
              <a:gd name="connsiteX54" fmla="*/ 560290 w 608485"/>
              <a:gd name="connsiteY54" fmla="*/ 356136 h 532346"/>
              <a:gd name="connsiteX55" fmla="*/ 566574 w 608485"/>
              <a:gd name="connsiteY55" fmla="*/ 352468 h 532346"/>
              <a:gd name="connsiteX56" fmla="*/ 566574 w 608485"/>
              <a:gd name="connsiteY56" fmla="*/ 339534 h 532346"/>
              <a:gd name="connsiteX57" fmla="*/ 555746 w 608485"/>
              <a:gd name="connsiteY57" fmla="*/ 343009 h 532346"/>
              <a:gd name="connsiteX58" fmla="*/ 459356 w 608485"/>
              <a:gd name="connsiteY58" fmla="*/ 354544 h 532346"/>
              <a:gd name="connsiteX59" fmla="*/ 362967 w 608485"/>
              <a:gd name="connsiteY59" fmla="*/ 343009 h 532346"/>
              <a:gd name="connsiteX60" fmla="*/ 352138 w 608485"/>
              <a:gd name="connsiteY60" fmla="*/ 339534 h 532346"/>
              <a:gd name="connsiteX61" fmla="*/ 41901 w 608485"/>
              <a:gd name="connsiteY61" fmla="*/ 336256 h 532346"/>
              <a:gd name="connsiteX62" fmla="*/ 41901 w 608485"/>
              <a:gd name="connsiteY62" fmla="*/ 348612 h 532346"/>
              <a:gd name="connsiteX63" fmla="*/ 48184 w 608485"/>
              <a:gd name="connsiteY63" fmla="*/ 352232 h 532346"/>
              <a:gd name="connsiteX64" fmla="*/ 73701 w 608485"/>
              <a:gd name="connsiteY64" fmla="*/ 360485 h 532346"/>
              <a:gd name="connsiteX65" fmla="*/ 149094 w 608485"/>
              <a:gd name="connsiteY65" fmla="*/ 368014 h 532346"/>
              <a:gd name="connsiteX66" fmla="*/ 224486 w 608485"/>
              <a:gd name="connsiteY66" fmla="*/ 360485 h 532346"/>
              <a:gd name="connsiteX67" fmla="*/ 249955 w 608485"/>
              <a:gd name="connsiteY67" fmla="*/ 352232 h 532346"/>
              <a:gd name="connsiteX68" fmla="*/ 256238 w 608485"/>
              <a:gd name="connsiteY68" fmla="*/ 348612 h 532346"/>
              <a:gd name="connsiteX69" fmla="*/ 256238 w 608485"/>
              <a:gd name="connsiteY69" fmla="*/ 336256 h 532346"/>
              <a:gd name="connsiteX70" fmla="*/ 245461 w 608485"/>
              <a:gd name="connsiteY70" fmla="*/ 339731 h 532346"/>
              <a:gd name="connsiteX71" fmla="*/ 149094 w 608485"/>
              <a:gd name="connsiteY71" fmla="*/ 351315 h 532346"/>
              <a:gd name="connsiteX72" fmla="*/ 52678 w 608485"/>
              <a:gd name="connsiteY72" fmla="*/ 339731 h 532346"/>
              <a:gd name="connsiteX73" fmla="*/ 41901 w 608485"/>
              <a:gd name="connsiteY73" fmla="*/ 336256 h 532346"/>
              <a:gd name="connsiteX74" fmla="*/ 352138 w 608485"/>
              <a:gd name="connsiteY74" fmla="*/ 280315 h 532346"/>
              <a:gd name="connsiteX75" fmla="*/ 352138 w 608485"/>
              <a:gd name="connsiteY75" fmla="*/ 293298 h 532346"/>
              <a:gd name="connsiteX76" fmla="*/ 358471 w 608485"/>
              <a:gd name="connsiteY76" fmla="*/ 296917 h 532346"/>
              <a:gd name="connsiteX77" fmla="*/ 383946 w 608485"/>
              <a:gd name="connsiteY77" fmla="*/ 305219 h 532346"/>
              <a:gd name="connsiteX78" fmla="*/ 459356 w 608485"/>
              <a:gd name="connsiteY78" fmla="*/ 312699 h 532346"/>
              <a:gd name="connsiteX79" fmla="*/ 534767 w 608485"/>
              <a:gd name="connsiteY79" fmla="*/ 305219 h 532346"/>
              <a:gd name="connsiteX80" fmla="*/ 560290 w 608485"/>
              <a:gd name="connsiteY80" fmla="*/ 296917 h 532346"/>
              <a:gd name="connsiteX81" fmla="*/ 566574 w 608485"/>
              <a:gd name="connsiteY81" fmla="*/ 293298 h 532346"/>
              <a:gd name="connsiteX82" fmla="*/ 566574 w 608485"/>
              <a:gd name="connsiteY82" fmla="*/ 280315 h 532346"/>
              <a:gd name="connsiteX83" fmla="*/ 555746 w 608485"/>
              <a:gd name="connsiteY83" fmla="*/ 283790 h 532346"/>
              <a:gd name="connsiteX84" fmla="*/ 459356 w 608485"/>
              <a:gd name="connsiteY84" fmla="*/ 295373 h 532346"/>
              <a:gd name="connsiteX85" fmla="*/ 362967 w 608485"/>
              <a:gd name="connsiteY85" fmla="*/ 283790 h 532346"/>
              <a:gd name="connsiteX86" fmla="*/ 352138 w 608485"/>
              <a:gd name="connsiteY86" fmla="*/ 280315 h 532346"/>
              <a:gd name="connsiteX87" fmla="*/ 41901 w 608485"/>
              <a:gd name="connsiteY87" fmla="*/ 277712 h 532346"/>
              <a:gd name="connsiteX88" fmla="*/ 41901 w 608485"/>
              <a:gd name="connsiteY88" fmla="*/ 290068 h 532346"/>
              <a:gd name="connsiteX89" fmla="*/ 48184 w 608485"/>
              <a:gd name="connsiteY89" fmla="*/ 293687 h 532346"/>
              <a:gd name="connsiteX90" fmla="*/ 73701 w 608485"/>
              <a:gd name="connsiteY90" fmla="*/ 301941 h 532346"/>
              <a:gd name="connsiteX91" fmla="*/ 149094 w 608485"/>
              <a:gd name="connsiteY91" fmla="*/ 309470 h 532346"/>
              <a:gd name="connsiteX92" fmla="*/ 224486 w 608485"/>
              <a:gd name="connsiteY92" fmla="*/ 301941 h 532346"/>
              <a:gd name="connsiteX93" fmla="*/ 249955 w 608485"/>
              <a:gd name="connsiteY93" fmla="*/ 293687 h 532346"/>
              <a:gd name="connsiteX94" fmla="*/ 256238 w 608485"/>
              <a:gd name="connsiteY94" fmla="*/ 290068 h 532346"/>
              <a:gd name="connsiteX95" fmla="*/ 256286 w 608485"/>
              <a:gd name="connsiteY95" fmla="*/ 290068 h 532346"/>
              <a:gd name="connsiteX96" fmla="*/ 256286 w 608485"/>
              <a:gd name="connsiteY96" fmla="*/ 277712 h 532346"/>
              <a:gd name="connsiteX97" fmla="*/ 245461 w 608485"/>
              <a:gd name="connsiteY97" fmla="*/ 281187 h 532346"/>
              <a:gd name="connsiteX98" fmla="*/ 149094 w 608485"/>
              <a:gd name="connsiteY98" fmla="*/ 292770 h 532346"/>
              <a:gd name="connsiteX99" fmla="*/ 52678 w 608485"/>
              <a:gd name="connsiteY99" fmla="*/ 281187 h 532346"/>
              <a:gd name="connsiteX100" fmla="*/ 41901 w 608485"/>
              <a:gd name="connsiteY100" fmla="*/ 277712 h 532346"/>
              <a:gd name="connsiteX101" fmla="*/ 352138 w 608485"/>
              <a:gd name="connsiteY101" fmla="*/ 221144 h 532346"/>
              <a:gd name="connsiteX102" fmla="*/ 352138 w 608485"/>
              <a:gd name="connsiteY102" fmla="*/ 234127 h 532346"/>
              <a:gd name="connsiteX103" fmla="*/ 358471 w 608485"/>
              <a:gd name="connsiteY103" fmla="*/ 237746 h 532346"/>
              <a:gd name="connsiteX104" fmla="*/ 383946 w 608485"/>
              <a:gd name="connsiteY104" fmla="*/ 245999 h 532346"/>
              <a:gd name="connsiteX105" fmla="*/ 459356 w 608485"/>
              <a:gd name="connsiteY105" fmla="*/ 253529 h 532346"/>
              <a:gd name="connsiteX106" fmla="*/ 534767 w 608485"/>
              <a:gd name="connsiteY106" fmla="*/ 245999 h 532346"/>
              <a:gd name="connsiteX107" fmla="*/ 560290 w 608485"/>
              <a:gd name="connsiteY107" fmla="*/ 237746 h 532346"/>
              <a:gd name="connsiteX108" fmla="*/ 566574 w 608485"/>
              <a:gd name="connsiteY108" fmla="*/ 234127 h 532346"/>
              <a:gd name="connsiteX109" fmla="*/ 566574 w 608485"/>
              <a:gd name="connsiteY109" fmla="*/ 221144 h 532346"/>
              <a:gd name="connsiteX110" fmla="*/ 555746 w 608485"/>
              <a:gd name="connsiteY110" fmla="*/ 224619 h 532346"/>
              <a:gd name="connsiteX111" fmla="*/ 459356 w 608485"/>
              <a:gd name="connsiteY111" fmla="*/ 236202 h 532346"/>
              <a:gd name="connsiteX112" fmla="*/ 362967 w 608485"/>
              <a:gd name="connsiteY112" fmla="*/ 224619 h 532346"/>
              <a:gd name="connsiteX113" fmla="*/ 352138 w 608485"/>
              <a:gd name="connsiteY113" fmla="*/ 221144 h 532346"/>
              <a:gd name="connsiteX114" fmla="*/ 41901 w 608485"/>
              <a:gd name="connsiteY114" fmla="*/ 218540 h 532346"/>
              <a:gd name="connsiteX115" fmla="*/ 41901 w 608485"/>
              <a:gd name="connsiteY115" fmla="*/ 231523 h 532346"/>
              <a:gd name="connsiteX116" fmla="*/ 48184 w 608485"/>
              <a:gd name="connsiteY116" fmla="*/ 235143 h 532346"/>
              <a:gd name="connsiteX117" fmla="*/ 73701 w 608485"/>
              <a:gd name="connsiteY117" fmla="*/ 243396 h 532346"/>
              <a:gd name="connsiteX118" fmla="*/ 149094 w 608485"/>
              <a:gd name="connsiteY118" fmla="*/ 250925 h 532346"/>
              <a:gd name="connsiteX119" fmla="*/ 224486 w 608485"/>
              <a:gd name="connsiteY119" fmla="*/ 243396 h 532346"/>
              <a:gd name="connsiteX120" fmla="*/ 249955 w 608485"/>
              <a:gd name="connsiteY120" fmla="*/ 235143 h 532346"/>
              <a:gd name="connsiteX121" fmla="*/ 256238 w 608485"/>
              <a:gd name="connsiteY121" fmla="*/ 231523 h 532346"/>
              <a:gd name="connsiteX122" fmla="*/ 256238 w 608485"/>
              <a:gd name="connsiteY122" fmla="*/ 218540 h 532346"/>
              <a:gd name="connsiteX123" fmla="*/ 245461 w 608485"/>
              <a:gd name="connsiteY123" fmla="*/ 222015 h 532346"/>
              <a:gd name="connsiteX124" fmla="*/ 149094 w 608485"/>
              <a:gd name="connsiteY124" fmla="*/ 233599 h 532346"/>
              <a:gd name="connsiteX125" fmla="*/ 52678 w 608485"/>
              <a:gd name="connsiteY125" fmla="*/ 222015 h 532346"/>
              <a:gd name="connsiteX126" fmla="*/ 41901 w 608485"/>
              <a:gd name="connsiteY126" fmla="*/ 218540 h 532346"/>
              <a:gd name="connsiteX127" fmla="*/ 459356 w 608485"/>
              <a:gd name="connsiteY127" fmla="*/ 162793 h 532346"/>
              <a:gd name="connsiteX128" fmla="*/ 383946 w 608485"/>
              <a:gd name="connsiteY128" fmla="*/ 170322 h 532346"/>
              <a:gd name="connsiteX129" fmla="*/ 360840 w 608485"/>
              <a:gd name="connsiteY129" fmla="*/ 177514 h 532346"/>
              <a:gd name="connsiteX130" fmla="*/ 358471 w 608485"/>
              <a:gd name="connsiteY130" fmla="*/ 178576 h 532346"/>
              <a:gd name="connsiteX131" fmla="*/ 383946 w 608485"/>
              <a:gd name="connsiteY131" fmla="*/ 186829 h 532346"/>
              <a:gd name="connsiteX132" fmla="*/ 459356 w 608485"/>
              <a:gd name="connsiteY132" fmla="*/ 194358 h 532346"/>
              <a:gd name="connsiteX133" fmla="*/ 534767 w 608485"/>
              <a:gd name="connsiteY133" fmla="*/ 186829 h 532346"/>
              <a:gd name="connsiteX134" fmla="*/ 560290 w 608485"/>
              <a:gd name="connsiteY134" fmla="*/ 178576 h 532346"/>
              <a:gd name="connsiteX135" fmla="*/ 557873 w 608485"/>
              <a:gd name="connsiteY135" fmla="*/ 177514 h 532346"/>
              <a:gd name="connsiteX136" fmla="*/ 534767 w 608485"/>
              <a:gd name="connsiteY136" fmla="*/ 170322 h 532346"/>
              <a:gd name="connsiteX137" fmla="*/ 459356 w 608485"/>
              <a:gd name="connsiteY137" fmla="*/ 162793 h 532346"/>
              <a:gd name="connsiteX138" fmla="*/ 41901 w 608485"/>
              <a:gd name="connsiteY138" fmla="*/ 159368 h 532346"/>
              <a:gd name="connsiteX139" fmla="*/ 41901 w 608485"/>
              <a:gd name="connsiteY139" fmla="*/ 172351 h 532346"/>
              <a:gd name="connsiteX140" fmla="*/ 48184 w 608485"/>
              <a:gd name="connsiteY140" fmla="*/ 175971 h 532346"/>
              <a:gd name="connsiteX141" fmla="*/ 73701 w 608485"/>
              <a:gd name="connsiteY141" fmla="*/ 184224 h 532346"/>
              <a:gd name="connsiteX142" fmla="*/ 149094 w 608485"/>
              <a:gd name="connsiteY142" fmla="*/ 191754 h 532346"/>
              <a:gd name="connsiteX143" fmla="*/ 224486 w 608485"/>
              <a:gd name="connsiteY143" fmla="*/ 184224 h 532346"/>
              <a:gd name="connsiteX144" fmla="*/ 249955 w 608485"/>
              <a:gd name="connsiteY144" fmla="*/ 175971 h 532346"/>
              <a:gd name="connsiteX145" fmla="*/ 256238 w 608485"/>
              <a:gd name="connsiteY145" fmla="*/ 172351 h 532346"/>
              <a:gd name="connsiteX146" fmla="*/ 256286 w 608485"/>
              <a:gd name="connsiteY146" fmla="*/ 172351 h 532346"/>
              <a:gd name="connsiteX147" fmla="*/ 256286 w 608485"/>
              <a:gd name="connsiteY147" fmla="*/ 159368 h 532346"/>
              <a:gd name="connsiteX148" fmla="*/ 245461 w 608485"/>
              <a:gd name="connsiteY148" fmla="*/ 162843 h 532346"/>
              <a:gd name="connsiteX149" fmla="*/ 149094 w 608485"/>
              <a:gd name="connsiteY149" fmla="*/ 174378 h 532346"/>
              <a:gd name="connsiteX150" fmla="*/ 52678 w 608485"/>
              <a:gd name="connsiteY150" fmla="*/ 162843 h 532346"/>
              <a:gd name="connsiteX151" fmla="*/ 41901 w 608485"/>
              <a:gd name="connsiteY151" fmla="*/ 159368 h 532346"/>
              <a:gd name="connsiteX152" fmla="*/ 459356 w 608485"/>
              <a:gd name="connsiteY152" fmla="*/ 120949 h 532346"/>
              <a:gd name="connsiteX153" fmla="*/ 555746 w 608485"/>
              <a:gd name="connsiteY153" fmla="*/ 132532 h 532346"/>
              <a:gd name="connsiteX154" fmla="*/ 589197 w 608485"/>
              <a:gd name="connsiteY154" fmla="*/ 146963 h 532346"/>
              <a:gd name="connsiteX155" fmla="*/ 608437 w 608485"/>
              <a:gd name="connsiteY155" fmla="*/ 177514 h 532346"/>
              <a:gd name="connsiteX156" fmla="*/ 608485 w 608485"/>
              <a:gd name="connsiteY156" fmla="*/ 177514 h 532346"/>
              <a:gd name="connsiteX157" fmla="*/ 608485 w 608485"/>
              <a:gd name="connsiteY157" fmla="*/ 475395 h 532346"/>
              <a:gd name="connsiteX158" fmla="*/ 589101 w 608485"/>
              <a:gd name="connsiteY158" fmla="*/ 506960 h 532346"/>
              <a:gd name="connsiteX159" fmla="*/ 555649 w 608485"/>
              <a:gd name="connsiteY159" fmla="*/ 521149 h 532346"/>
              <a:gd name="connsiteX160" fmla="*/ 459356 w 608485"/>
              <a:gd name="connsiteY160" fmla="*/ 532346 h 532346"/>
              <a:gd name="connsiteX161" fmla="*/ 363112 w 608485"/>
              <a:gd name="connsiteY161" fmla="*/ 521149 h 532346"/>
              <a:gd name="connsiteX162" fmla="*/ 329660 w 608485"/>
              <a:gd name="connsiteY162" fmla="*/ 506960 h 532346"/>
              <a:gd name="connsiteX163" fmla="*/ 310276 w 608485"/>
              <a:gd name="connsiteY163" fmla="*/ 475395 h 532346"/>
              <a:gd name="connsiteX164" fmla="*/ 310276 w 608485"/>
              <a:gd name="connsiteY164" fmla="*/ 415307 h 532346"/>
              <a:gd name="connsiteX165" fmla="*/ 310276 w 608485"/>
              <a:gd name="connsiteY165" fmla="*/ 356136 h 532346"/>
              <a:gd name="connsiteX166" fmla="*/ 310276 w 608485"/>
              <a:gd name="connsiteY166" fmla="*/ 296917 h 532346"/>
              <a:gd name="connsiteX167" fmla="*/ 310276 w 608485"/>
              <a:gd name="connsiteY167" fmla="*/ 237746 h 532346"/>
              <a:gd name="connsiteX168" fmla="*/ 310276 w 608485"/>
              <a:gd name="connsiteY168" fmla="*/ 178576 h 532346"/>
              <a:gd name="connsiteX169" fmla="*/ 310276 w 608485"/>
              <a:gd name="connsiteY169" fmla="*/ 177514 h 532346"/>
              <a:gd name="connsiteX170" fmla="*/ 329515 w 608485"/>
              <a:gd name="connsiteY170" fmla="*/ 146963 h 532346"/>
              <a:gd name="connsiteX171" fmla="*/ 362967 w 608485"/>
              <a:gd name="connsiteY171" fmla="*/ 132532 h 532346"/>
              <a:gd name="connsiteX172" fmla="*/ 459356 w 608485"/>
              <a:gd name="connsiteY172" fmla="*/ 120949 h 532346"/>
              <a:gd name="connsiteX173" fmla="*/ 41901 w 608485"/>
              <a:gd name="connsiteY173" fmla="*/ 100196 h 532346"/>
              <a:gd name="connsiteX174" fmla="*/ 41901 w 608485"/>
              <a:gd name="connsiteY174" fmla="*/ 113180 h 532346"/>
              <a:gd name="connsiteX175" fmla="*/ 48184 w 608485"/>
              <a:gd name="connsiteY175" fmla="*/ 116799 h 532346"/>
              <a:gd name="connsiteX176" fmla="*/ 73701 w 608485"/>
              <a:gd name="connsiteY176" fmla="*/ 125052 h 532346"/>
              <a:gd name="connsiteX177" fmla="*/ 149094 w 608485"/>
              <a:gd name="connsiteY177" fmla="*/ 132582 h 532346"/>
              <a:gd name="connsiteX178" fmla="*/ 224486 w 608485"/>
              <a:gd name="connsiteY178" fmla="*/ 125052 h 532346"/>
              <a:gd name="connsiteX179" fmla="*/ 249955 w 608485"/>
              <a:gd name="connsiteY179" fmla="*/ 116799 h 532346"/>
              <a:gd name="connsiteX180" fmla="*/ 256238 w 608485"/>
              <a:gd name="connsiteY180" fmla="*/ 113180 h 532346"/>
              <a:gd name="connsiteX181" fmla="*/ 256238 w 608485"/>
              <a:gd name="connsiteY181" fmla="*/ 100196 h 532346"/>
              <a:gd name="connsiteX182" fmla="*/ 245461 w 608485"/>
              <a:gd name="connsiteY182" fmla="*/ 103671 h 532346"/>
              <a:gd name="connsiteX183" fmla="*/ 149094 w 608485"/>
              <a:gd name="connsiteY183" fmla="*/ 115207 h 532346"/>
              <a:gd name="connsiteX184" fmla="*/ 52678 w 608485"/>
              <a:gd name="connsiteY184" fmla="*/ 103671 h 532346"/>
              <a:gd name="connsiteX185" fmla="*/ 41901 w 608485"/>
              <a:gd name="connsiteY185" fmla="*/ 100196 h 532346"/>
              <a:gd name="connsiteX186" fmla="*/ 149094 w 608485"/>
              <a:gd name="connsiteY186" fmla="*/ 41845 h 532346"/>
              <a:gd name="connsiteX187" fmla="*/ 73701 w 608485"/>
              <a:gd name="connsiteY187" fmla="*/ 49326 h 532346"/>
              <a:gd name="connsiteX188" fmla="*/ 50552 w 608485"/>
              <a:gd name="connsiteY188" fmla="*/ 56517 h 532346"/>
              <a:gd name="connsiteX189" fmla="*/ 48184 w 608485"/>
              <a:gd name="connsiteY189" fmla="*/ 57627 h 532346"/>
              <a:gd name="connsiteX190" fmla="*/ 73701 w 608485"/>
              <a:gd name="connsiteY190" fmla="*/ 65881 h 532346"/>
              <a:gd name="connsiteX191" fmla="*/ 149094 w 608485"/>
              <a:gd name="connsiteY191" fmla="*/ 73410 h 532346"/>
              <a:gd name="connsiteX192" fmla="*/ 224486 w 608485"/>
              <a:gd name="connsiteY192" fmla="*/ 65881 h 532346"/>
              <a:gd name="connsiteX193" fmla="*/ 249955 w 608485"/>
              <a:gd name="connsiteY193" fmla="*/ 57627 h 532346"/>
              <a:gd name="connsiteX194" fmla="*/ 247587 w 608485"/>
              <a:gd name="connsiteY194" fmla="*/ 56517 h 532346"/>
              <a:gd name="connsiteX195" fmla="*/ 224486 w 608485"/>
              <a:gd name="connsiteY195" fmla="*/ 49326 h 532346"/>
              <a:gd name="connsiteX196" fmla="*/ 149094 w 608485"/>
              <a:gd name="connsiteY196" fmla="*/ 41845 h 532346"/>
              <a:gd name="connsiteX197" fmla="*/ 149094 w 608485"/>
              <a:gd name="connsiteY197" fmla="*/ 0 h 532346"/>
              <a:gd name="connsiteX198" fmla="*/ 245461 w 608485"/>
              <a:gd name="connsiteY198" fmla="*/ 11535 h 532346"/>
              <a:gd name="connsiteX199" fmla="*/ 278904 w 608485"/>
              <a:gd name="connsiteY199" fmla="*/ 26014 h 532346"/>
              <a:gd name="connsiteX200" fmla="*/ 298139 w 608485"/>
              <a:gd name="connsiteY200" fmla="*/ 56517 h 532346"/>
              <a:gd name="connsiteX201" fmla="*/ 298139 w 608485"/>
              <a:gd name="connsiteY201" fmla="*/ 57627 h 532346"/>
              <a:gd name="connsiteX202" fmla="*/ 298139 w 608485"/>
              <a:gd name="connsiteY202" fmla="*/ 116799 h 532346"/>
              <a:gd name="connsiteX203" fmla="*/ 298139 w 608485"/>
              <a:gd name="connsiteY203" fmla="*/ 175971 h 532346"/>
              <a:gd name="connsiteX204" fmla="*/ 298139 w 608485"/>
              <a:gd name="connsiteY204" fmla="*/ 235143 h 532346"/>
              <a:gd name="connsiteX205" fmla="*/ 298139 w 608485"/>
              <a:gd name="connsiteY205" fmla="*/ 293687 h 532346"/>
              <a:gd name="connsiteX206" fmla="*/ 298139 w 608485"/>
              <a:gd name="connsiteY206" fmla="*/ 352232 h 532346"/>
              <a:gd name="connsiteX207" fmla="*/ 298139 w 608485"/>
              <a:gd name="connsiteY207" fmla="*/ 412659 h 532346"/>
              <a:gd name="connsiteX208" fmla="*/ 298139 w 608485"/>
              <a:gd name="connsiteY208" fmla="*/ 475112 h 532346"/>
              <a:gd name="connsiteX209" fmla="*/ 278759 w 608485"/>
              <a:gd name="connsiteY209" fmla="*/ 506677 h 532346"/>
              <a:gd name="connsiteX210" fmla="*/ 245316 w 608485"/>
              <a:gd name="connsiteY210" fmla="*/ 520915 h 532346"/>
              <a:gd name="connsiteX211" fmla="*/ 149094 w 608485"/>
              <a:gd name="connsiteY211" fmla="*/ 532064 h 532346"/>
              <a:gd name="connsiteX212" fmla="*/ 52823 w 608485"/>
              <a:gd name="connsiteY212" fmla="*/ 520915 h 532346"/>
              <a:gd name="connsiteX213" fmla="*/ 19380 w 608485"/>
              <a:gd name="connsiteY213" fmla="*/ 506677 h 532346"/>
              <a:gd name="connsiteX214" fmla="*/ 0 w 608485"/>
              <a:gd name="connsiteY214" fmla="*/ 475112 h 532346"/>
              <a:gd name="connsiteX215" fmla="*/ 0 w 608485"/>
              <a:gd name="connsiteY215" fmla="*/ 412659 h 532346"/>
              <a:gd name="connsiteX216" fmla="*/ 0 w 608485"/>
              <a:gd name="connsiteY216" fmla="*/ 352232 h 532346"/>
              <a:gd name="connsiteX217" fmla="*/ 0 w 608485"/>
              <a:gd name="connsiteY217" fmla="*/ 293687 h 532346"/>
              <a:gd name="connsiteX218" fmla="*/ 0 w 608485"/>
              <a:gd name="connsiteY218" fmla="*/ 235143 h 532346"/>
              <a:gd name="connsiteX219" fmla="*/ 0 w 608485"/>
              <a:gd name="connsiteY219" fmla="*/ 175971 h 532346"/>
              <a:gd name="connsiteX220" fmla="*/ 0 w 608485"/>
              <a:gd name="connsiteY220" fmla="*/ 116799 h 532346"/>
              <a:gd name="connsiteX221" fmla="*/ 0 w 608485"/>
              <a:gd name="connsiteY221" fmla="*/ 57627 h 532346"/>
              <a:gd name="connsiteX222" fmla="*/ 0 w 608485"/>
              <a:gd name="connsiteY222" fmla="*/ 56517 h 532346"/>
              <a:gd name="connsiteX223" fmla="*/ 19235 w 608485"/>
              <a:gd name="connsiteY223" fmla="*/ 26014 h 532346"/>
              <a:gd name="connsiteX224" fmla="*/ 52678 w 608485"/>
              <a:gd name="connsiteY224" fmla="*/ 11535 h 532346"/>
              <a:gd name="connsiteX225" fmla="*/ 149094 w 608485"/>
              <a:gd name="connsiteY225" fmla="*/ 0 h 53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608485" h="532346">
                <a:moveTo>
                  <a:pt x="352138" y="457876"/>
                </a:moveTo>
                <a:lnTo>
                  <a:pt x="352138" y="471679"/>
                </a:lnTo>
                <a:cubicBezTo>
                  <a:pt x="355667" y="474237"/>
                  <a:pt x="365045" y="479063"/>
                  <a:pt x="383994" y="483262"/>
                </a:cubicBezTo>
                <a:cubicBezTo>
                  <a:pt x="404974" y="487944"/>
                  <a:pt x="431754" y="490502"/>
                  <a:pt x="459356" y="490502"/>
                </a:cubicBezTo>
                <a:cubicBezTo>
                  <a:pt x="486958" y="490502"/>
                  <a:pt x="513739" y="487944"/>
                  <a:pt x="534767" y="483262"/>
                </a:cubicBezTo>
                <a:cubicBezTo>
                  <a:pt x="553668" y="479063"/>
                  <a:pt x="563094" y="474237"/>
                  <a:pt x="566574" y="471679"/>
                </a:cubicBezTo>
                <a:lnTo>
                  <a:pt x="566574" y="457876"/>
                </a:lnTo>
                <a:cubicBezTo>
                  <a:pt x="563190" y="459082"/>
                  <a:pt x="559565" y="460241"/>
                  <a:pt x="555746" y="461351"/>
                </a:cubicBezTo>
                <a:cubicBezTo>
                  <a:pt x="529739" y="468783"/>
                  <a:pt x="495515" y="472886"/>
                  <a:pt x="459356" y="472886"/>
                </a:cubicBezTo>
                <a:cubicBezTo>
                  <a:pt x="423246" y="472886"/>
                  <a:pt x="389022" y="468783"/>
                  <a:pt x="362967" y="461351"/>
                </a:cubicBezTo>
                <a:cubicBezTo>
                  <a:pt x="359148" y="460241"/>
                  <a:pt x="355571" y="459082"/>
                  <a:pt x="352138" y="457876"/>
                </a:cubicBezTo>
                <a:close/>
                <a:moveTo>
                  <a:pt x="41901" y="455228"/>
                </a:moveTo>
                <a:lnTo>
                  <a:pt x="41901" y="471396"/>
                </a:lnTo>
                <a:cubicBezTo>
                  <a:pt x="45381" y="473954"/>
                  <a:pt x="54756" y="478780"/>
                  <a:pt x="73701" y="482979"/>
                </a:cubicBezTo>
                <a:cubicBezTo>
                  <a:pt x="94724" y="487661"/>
                  <a:pt x="121498" y="490267"/>
                  <a:pt x="149094" y="490267"/>
                </a:cubicBezTo>
                <a:cubicBezTo>
                  <a:pt x="176641" y="490267"/>
                  <a:pt x="203415" y="487661"/>
                  <a:pt x="224438" y="482979"/>
                </a:cubicBezTo>
                <a:cubicBezTo>
                  <a:pt x="243383" y="478780"/>
                  <a:pt x="252758" y="473954"/>
                  <a:pt x="256238" y="471396"/>
                </a:cubicBezTo>
                <a:lnTo>
                  <a:pt x="256238" y="455228"/>
                </a:lnTo>
                <a:cubicBezTo>
                  <a:pt x="252855" y="456482"/>
                  <a:pt x="249279" y="457641"/>
                  <a:pt x="245461" y="458703"/>
                </a:cubicBezTo>
                <a:cubicBezTo>
                  <a:pt x="219412" y="466184"/>
                  <a:pt x="185195" y="470286"/>
                  <a:pt x="149094" y="470286"/>
                </a:cubicBezTo>
                <a:cubicBezTo>
                  <a:pt x="112944" y="470286"/>
                  <a:pt x="78727" y="466184"/>
                  <a:pt x="52678" y="458703"/>
                </a:cubicBezTo>
                <a:cubicBezTo>
                  <a:pt x="48909" y="457641"/>
                  <a:pt x="45284" y="456482"/>
                  <a:pt x="41901" y="455228"/>
                </a:cubicBezTo>
                <a:close/>
                <a:moveTo>
                  <a:pt x="352138" y="398705"/>
                </a:moveTo>
                <a:lnTo>
                  <a:pt x="352138" y="411688"/>
                </a:lnTo>
                <a:cubicBezTo>
                  <a:pt x="353395" y="412605"/>
                  <a:pt x="355425" y="413859"/>
                  <a:pt x="358471" y="415307"/>
                </a:cubicBezTo>
                <a:cubicBezTo>
                  <a:pt x="363692" y="417769"/>
                  <a:pt x="371861" y="420809"/>
                  <a:pt x="383946" y="423560"/>
                </a:cubicBezTo>
                <a:cubicBezTo>
                  <a:pt x="405071" y="428387"/>
                  <a:pt x="431851" y="431090"/>
                  <a:pt x="459356" y="431090"/>
                </a:cubicBezTo>
                <a:cubicBezTo>
                  <a:pt x="486862" y="431090"/>
                  <a:pt x="513642" y="428387"/>
                  <a:pt x="534767" y="423560"/>
                </a:cubicBezTo>
                <a:cubicBezTo>
                  <a:pt x="546852" y="420809"/>
                  <a:pt x="555021" y="417769"/>
                  <a:pt x="560290" y="415307"/>
                </a:cubicBezTo>
                <a:cubicBezTo>
                  <a:pt x="563287" y="413859"/>
                  <a:pt x="565317" y="412605"/>
                  <a:pt x="566574" y="411688"/>
                </a:cubicBezTo>
                <a:lnTo>
                  <a:pt x="566574" y="398705"/>
                </a:lnTo>
                <a:cubicBezTo>
                  <a:pt x="563190" y="399911"/>
                  <a:pt x="559565" y="401070"/>
                  <a:pt x="555746" y="402180"/>
                </a:cubicBezTo>
                <a:cubicBezTo>
                  <a:pt x="529739" y="409612"/>
                  <a:pt x="495515" y="413715"/>
                  <a:pt x="459356" y="413715"/>
                </a:cubicBezTo>
                <a:cubicBezTo>
                  <a:pt x="423246" y="413715"/>
                  <a:pt x="389022" y="409612"/>
                  <a:pt x="362967" y="402180"/>
                </a:cubicBezTo>
                <a:cubicBezTo>
                  <a:pt x="359148" y="401070"/>
                  <a:pt x="355571" y="399911"/>
                  <a:pt x="352138" y="398705"/>
                </a:cubicBezTo>
                <a:close/>
                <a:moveTo>
                  <a:pt x="41901" y="394801"/>
                </a:moveTo>
                <a:lnTo>
                  <a:pt x="41901" y="409039"/>
                </a:lnTo>
                <a:cubicBezTo>
                  <a:pt x="43157" y="410004"/>
                  <a:pt x="45187" y="411259"/>
                  <a:pt x="48184" y="412659"/>
                </a:cubicBezTo>
                <a:cubicBezTo>
                  <a:pt x="53403" y="415168"/>
                  <a:pt x="61619" y="418161"/>
                  <a:pt x="73701" y="420912"/>
                </a:cubicBezTo>
                <a:cubicBezTo>
                  <a:pt x="94772" y="425786"/>
                  <a:pt x="121546" y="428441"/>
                  <a:pt x="149094" y="428441"/>
                </a:cubicBezTo>
                <a:cubicBezTo>
                  <a:pt x="176593" y="428441"/>
                  <a:pt x="203367" y="425786"/>
                  <a:pt x="224486" y="420912"/>
                </a:cubicBezTo>
                <a:cubicBezTo>
                  <a:pt x="236520" y="418161"/>
                  <a:pt x="244736" y="415168"/>
                  <a:pt x="249955" y="412659"/>
                </a:cubicBezTo>
                <a:cubicBezTo>
                  <a:pt x="252952" y="411259"/>
                  <a:pt x="255030" y="410004"/>
                  <a:pt x="256238" y="409039"/>
                </a:cubicBezTo>
                <a:lnTo>
                  <a:pt x="256238" y="394801"/>
                </a:lnTo>
                <a:cubicBezTo>
                  <a:pt x="252855" y="396007"/>
                  <a:pt x="249279" y="397166"/>
                  <a:pt x="245461" y="398276"/>
                </a:cubicBezTo>
                <a:cubicBezTo>
                  <a:pt x="219412" y="405709"/>
                  <a:pt x="185195" y="409811"/>
                  <a:pt x="149094" y="409811"/>
                </a:cubicBezTo>
                <a:cubicBezTo>
                  <a:pt x="112944" y="409811"/>
                  <a:pt x="78727" y="405709"/>
                  <a:pt x="52678" y="398276"/>
                </a:cubicBezTo>
                <a:cubicBezTo>
                  <a:pt x="48909" y="397166"/>
                  <a:pt x="45284" y="396007"/>
                  <a:pt x="41901" y="394801"/>
                </a:cubicBezTo>
                <a:close/>
                <a:moveTo>
                  <a:pt x="352138" y="339534"/>
                </a:moveTo>
                <a:lnTo>
                  <a:pt x="352138" y="352517"/>
                </a:lnTo>
                <a:cubicBezTo>
                  <a:pt x="353395" y="353434"/>
                  <a:pt x="355425" y="354689"/>
                  <a:pt x="358471" y="356136"/>
                </a:cubicBezTo>
                <a:cubicBezTo>
                  <a:pt x="363692" y="358598"/>
                  <a:pt x="371861" y="361590"/>
                  <a:pt x="383946" y="364390"/>
                </a:cubicBezTo>
                <a:cubicBezTo>
                  <a:pt x="405071" y="369216"/>
                  <a:pt x="431851" y="371919"/>
                  <a:pt x="459356" y="371919"/>
                </a:cubicBezTo>
                <a:cubicBezTo>
                  <a:pt x="486862" y="371919"/>
                  <a:pt x="513642" y="369216"/>
                  <a:pt x="534767" y="364390"/>
                </a:cubicBezTo>
                <a:cubicBezTo>
                  <a:pt x="546852" y="361590"/>
                  <a:pt x="555021" y="358598"/>
                  <a:pt x="560290" y="356136"/>
                </a:cubicBezTo>
                <a:cubicBezTo>
                  <a:pt x="563287" y="354689"/>
                  <a:pt x="565317" y="353434"/>
                  <a:pt x="566574" y="352468"/>
                </a:cubicBezTo>
                <a:lnTo>
                  <a:pt x="566574" y="339534"/>
                </a:lnTo>
                <a:cubicBezTo>
                  <a:pt x="563190" y="340740"/>
                  <a:pt x="559565" y="341899"/>
                  <a:pt x="555746" y="343009"/>
                </a:cubicBezTo>
                <a:cubicBezTo>
                  <a:pt x="529739" y="350441"/>
                  <a:pt x="495515" y="354544"/>
                  <a:pt x="459356" y="354544"/>
                </a:cubicBezTo>
                <a:cubicBezTo>
                  <a:pt x="423246" y="354544"/>
                  <a:pt x="389022" y="350441"/>
                  <a:pt x="362967" y="343009"/>
                </a:cubicBezTo>
                <a:cubicBezTo>
                  <a:pt x="359148" y="341899"/>
                  <a:pt x="355571" y="340740"/>
                  <a:pt x="352138" y="339534"/>
                </a:cubicBezTo>
                <a:close/>
                <a:moveTo>
                  <a:pt x="41901" y="336256"/>
                </a:moveTo>
                <a:lnTo>
                  <a:pt x="41901" y="348612"/>
                </a:lnTo>
                <a:cubicBezTo>
                  <a:pt x="43157" y="349529"/>
                  <a:pt x="45187" y="350784"/>
                  <a:pt x="48184" y="352232"/>
                </a:cubicBezTo>
                <a:cubicBezTo>
                  <a:pt x="53403" y="354693"/>
                  <a:pt x="61619" y="357686"/>
                  <a:pt x="73701" y="360485"/>
                </a:cubicBezTo>
                <a:cubicBezTo>
                  <a:pt x="94772" y="365311"/>
                  <a:pt x="121546" y="368014"/>
                  <a:pt x="149094" y="368014"/>
                </a:cubicBezTo>
                <a:cubicBezTo>
                  <a:pt x="176593" y="368014"/>
                  <a:pt x="203367" y="365311"/>
                  <a:pt x="224486" y="360485"/>
                </a:cubicBezTo>
                <a:cubicBezTo>
                  <a:pt x="236520" y="357686"/>
                  <a:pt x="244736" y="354693"/>
                  <a:pt x="249955" y="352232"/>
                </a:cubicBezTo>
                <a:cubicBezTo>
                  <a:pt x="252952" y="350784"/>
                  <a:pt x="255030" y="349529"/>
                  <a:pt x="256238" y="348612"/>
                </a:cubicBezTo>
                <a:lnTo>
                  <a:pt x="256238" y="336256"/>
                </a:lnTo>
                <a:cubicBezTo>
                  <a:pt x="252855" y="337511"/>
                  <a:pt x="249279" y="338670"/>
                  <a:pt x="245461" y="339731"/>
                </a:cubicBezTo>
                <a:cubicBezTo>
                  <a:pt x="219412" y="347212"/>
                  <a:pt x="185195" y="351315"/>
                  <a:pt x="149094" y="351315"/>
                </a:cubicBezTo>
                <a:cubicBezTo>
                  <a:pt x="112944" y="351315"/>
                  <a:pt x="78727" y="347212"/>
                  <a:pt x="52678" y="339731"/>
                </a:cubicBezTo>
                <a:cubicBezTo>
                  <a:pt x="48909" y="338670"/>
                  <a:pt x="45284" y="337511"/>
                  <a:pt x="41901" y="336256"/>
                </a:cubicBezTo>
                <a:close/>
                <a:moveTo>
                  <a:pt x="352138" y="280315"/>
                </a:moveTo>
                <a:lnTo>
                  <a:pt x="352138" y="293298"/>
                </a:lnTo>
                <a:cubicBezTo>
                  <a:pt x="353395" y="294263"/>
                  <a:pt x="355425" y="295518"/>
                  <a:pt x="358471" y="296917"/>
                </a:cubicBezTo>
                <a:cubicBezTo>
                  <a:pt x="363692" y="299427"/>
                  <a:pt x="371861" y="302419"/>
                  <a:pt x="383946" y="305219"/>
                </a:cubicBezTo>
                <a:cubicBezTo>
                  <a:pt x="405071" y="310045"/>
                  <a:pt x="431851" y="312699"/>
                  <a:pt x="459356" y="312699"/>
                </a:cubicBezTo>
                <a:cubicBezTo>
                  <a:pt x="486862" y="312699"/>
                  <a:pt x="513642" y="310045"/>
                  <a:pt x="534767" y="305219"/>
                </a:cubicBezTo>
                <a:cubicBezTo>
                  <a:pt x="546852" y="302419"/>
                  <a:pt x="555021" y="299427"/>
                  <a:pt x="560290" y="296917"/>
                </a:cubicBezTo>
                <a:cubicBezTo>
                  <a:pt x="563287" y="295518"/>
                  <a:pt x="565317" y="294263"/>
                  <a:pt x="566574" y="293298"/>
                </a:cubicBezTo>
                <a:lnTo>
                  <a:pt x="566574" y="280315"/>
                </a:lnTo>
                <a:cubicBezTo>
                  <a:pt x="563190" y="281570"/>
                  <a:pt x="559565" y="282728"/>
                  <a:pt x="555746" y="283790"/>
                </a:cubicBezTo>
                <a:cubicBezTo>
                  <a:pt x="529739" y="291271"/>
                  <a:pt x="495515" y="295373"/>
                  <a:pt x="459356" y="295373"/>
                </a:cubicBezTo>
                <a:cubicBezTo>
                  <a:pt x="423246" y="295373"/>
                  <a:pt x="389022" y="291271"/>
                  <a:pt x="362967" y="283790"/>
                </a:cubicBezTo>
                <a:cubicBezTo>
                  <a:pt x="359148" y="282728"/>
                  <a:pt x="355571" y="281570"/>
                  <a:pt x="352138" y="280315"/>
                </a:cubicBezTo>
                <a:close/>
                <a:moveTo>
                  <a:pt x="41901" y="277712"/>
                </a:moveTo>
                <a:lnTo>
                  <a:pt x="41901" y="290068"/>
                </a:lnTo>
                <a:cubicBezTo>
                  <a:pt x="43157" y="291033"/>
                  <a:pt x="45187" y="292288"/>
                  <a:pt x="48184" y="293687"/>
                </a:cubicBezTo>
                <a:cubicBezTo>
                  <a:pt x="53451" y="296197"/>
                  <a:pt x="61619" y="299190"/>
                  <a:pt x="73701" y="301941"/>
                </a:cubicBezTo>
                <a:cubicBezTo>
                  <a:pt x="94821" y="306815"/>
                  <a:pt x="121595" y="309470"/>
                  <a:pt x="149094" y="309470"/>
                </a:cubicBezTo>
                <a:cubicBezTo>
                  <a:pt x="176593" y="309470"/>
                  <a:pt x="203367" y="306815"/>
                  <a:pt x="224486" y="301941"/>
                </a:cubicBezTo>
                <a:cubicBezTo>
                  <a:pt x="236520" y="299190"/>
                  <a:pt x="244736" y="296197"/>
                  <a:pt x="249955" y="293687"/>
                </a:cubicBezTo>
                <a:cubicBezTo>
                  <a:pt x="252952" y="292288"/>
                  <a:pt x="255030" y="291033"/>
                  <a:pt x="256238" y="290068"/>
                </a:cubicBezTo>
                <a:lnTo>
                  <a:pt x="256286" y="290068"/>
                </a:lnTo>
                <a:lnTo>
                  <a:pt x="256286" y="277712"/>
                </a:lnTo>
                <a:cubicBezTo>
                  <a:pt x="252855" y="278967"/>
                  <a:pt x="249279" y="280125"/>
                  <a:pt x="245461" y="281187"/>
                </a:cubicBezTo>
                <a:cubicBezTo>
                  <a:pt x="219412" y="288668"/>
                  <a:pt x="185195" y="292770"/>
                  <a:pt x="149094" y="292770"/>
                </a:cubicBezTo>
                <a:cubicBezTo>
                  <a:pt x="112944" y="292770"/>
                  <a:pt x="78727" y="288668"/>
                  <a:pt x="52678" y="281187"/>
                </a:cubicBezTo>
                <a:cubicBezTo>
                  <a:pt x="48909" y="280125"/>
                  <a:pt x="45284" y="278967"/>
                  <a:pt x="41901" y="277712"/>
                </a:cubicBezTo>
                <a:close/>
                <a:moveTo>
                  <a:pt x="352138" y="221144"/>
                </a:moveTo>
                <a:lnTo>
                  <a:pt x="352138" y="234127"/>
                </a:lnTo>
                <a:cubicBezTo>
                  <a:pt x="353395" y="235092"/>
                  <a:pt x="355425" y="236347"/>
                  <a:pt x="358471" y="237746"/>
                </a:cubicBezTo>
                <a:cubicBezTo>
                  <a:pt x="363692" y="240256"/>
                  <a:pt x="371861" y="243248"/>
                  <a:pt x="383946" y="245999"/>
                </a:cubicBezTo>
                <a:cubicBezTo>
                  <a:pt x="405071" y="250874"/>
                  <a:pt x="431851" y="253529"/>
                  <a:pt x="459356" y="253529"/>
                </a:cubicBezTo>
                <a:cubicBezTo>
                  <a:pt x="486862" y="253529"/>
                  <a:pt x="513642" y="250874"/>
                  <a:pt x="534767" y="245999"/>
                </a:cubicBezTo>
                <a:cubicBezTo>
                  <a:pt x="546852" y="243248"/>
                  <a:pt x="555021" y="240256"/>
                  <a:pt x="560290" y="237746"/>
                </a:cubicBezTo>
                <a:cubicBezTo>
                  <a:pt x="563287" y="236347"/>
                  <a:pt x="565317" y="235092"/>
                  <a:pt x="566574" y="234127"/>
                </a:cubicBezTo>
                <a:lnTo>
                  <a:pt x="566574" y="221144"/>
                </a:lnTo>
                <a:cubicBezTo>
                  <a:pt x="563190" y="222399"/>
                  <a:pt x="559565" y="223557"/>
                  <a:pt x="555746" y="224619"/>
                </a:cubicBezTo>
                <a:cubicBezTo>
                  <a:pt x="529739" y="232100"/>
                  <a:pt x="495515" y="236202"/>
                  <a:pt x="459356" y="236202"/>
                </a:cubicBezTo>
                <a:cubicBezTo>
                  <a:pt x="423246" y="236202"/>
                  <a:pt x="389022" y="232100"/>
                  <a:pt x="362967" y="224619"/>
                </a:cubicBezTo>
                <a:cubicBezTo>
                  <a:pt x="359148" y="223557"/>
                  <a:pt x="355571" y="222399"/>
                  <a:pt x="352138" y="221144"/>
                </a:cubicBezTo>
                <a:close/>
                <a:moveTo>
                  <a:pt x="41901" y="218540"/>
                </a:moveTo>
                <a:lnTo>
                  <a:pt x="41901" y="231523"/>
                </a:lnTo>
                <a:cubicBezTo>
                  <a:pt x="43157" y="232488"/>
                  <a:pt x="45187" y="233743"/>
                  <a:pt x="48184" y="235143"/>
                </a:cubicBezTo>
                <a:cubicBezTo>
                  <a:pt x="53403" y="237653"/>
                  <a:pt x="61619" y="240645"/>
                  <a:pt x="73701" y="243396"/>
                </a:cubicBezTo>
                <a:cubicBezTo>
                  <a:pt x="94772" y="248271"/>
                  <a:pt x="121546" y="250925"/>
                  <a:pt x="149094" y="250925"/>
                </a:cubicBezTo>
                <a:cubicBezTo>
                  <a:pt x="176593" y="250925"/>
                  <a:pt x="203367" y="248271"/>
                  <a:pt x="224486" y="243396"/>
                </a:cubicBezTo>
                <a:cubicBezTo>
                  <a:pt x="236520" y="240645"/>
                  <a:pt x="244736" y="237653"/>
                  <a:pt x="249955" y="235143"/>
                </a:cubicBezTo>
                <a:cubicBezTo>
                  <a:pt x="252952" y="233743"/>
                  <a:pt x="255030" y="232488"/>
                  <a:pt x="256238" y="231523"/>
                </a:cubicBezTo>
                <a:lnTo>
                  <a:pt x="256238" y="218540"/>
                </a:lnTo>
                <a:cubicBezTo>
                  <a:pt x="252855" y="219795"/>
                  <a:pt x="249279" y="220953"/>
                  <a:pt x="245461" y="222015"/>
                </a:cubicBezTo>
                <a:cubicBezTo>
                  <a:pt x="219412" y="229496"/>
                  <a:pt x="185195" y="233599"/>
                  <a:pt x="149094" y="233599"/>
                </a:cubicBezTo>
                <a:cubicBezTo>
                  <a:pt x="112944" y="233599"/>
                  <a:pt x="78727" y="229496"/>
                  <a:pt x="52678" y="222015"/>
                </a:cubicBezTo>
                <a:cubicBezTo>
                  <a:pt x="48909" y="220953"/>
                  <a:pt x="45284" y="219795"/>
                  <a:pt x="41901" y="218540"/>
                </a:cubicBezTo>
                <a:close/>
                <a:moveTo>
                  <a:pt x="459356" y="162793"/>
                </a:moveTo>
                <a:cubicBezTo>
                  <a:pt x="431851" y="162793"/>
                  <a:pt x="405071" y="165448"/>
                  <a:pt x="383946" y="170322"/>
                </a:cubicBezTo>
                <a:cubicBezTo>
                  <a:pt x="373553" y="172687"/>
                  <a:pt x="366060" y="175245"/>
                  <a:pt x="360840" y="177514"/>
                </a:cubicBezTo>
                <a:cubicBezTo>
                  <a:pt x="359969" y="177852"/>
                  <a:pt x="359196" y="178238"/>
                  <a:pt x="358471" y="178576"/>
                </a:cubicBezTo>
                <a:cubicBezTo>
                  <a:pt x="363692" y="181085"/>
                  <a:pt x="371861" y="184078"/>
                  <a:pt x="383946" y="186829"/>
                </a:cubicBezTo>
                <a:cubicBezTo>
                  <a:pt x="405071" y="191703"/>
                  <a:pt x="431851" y="194358"/>
                  <a:pt x="459356" y="194358"/>
                </a:cubicBezTo>
                <a:cubicBezTo>
                  <a:pt x="486862" y="194358"/>
                  <a:pt x="513642" y="191703"/>
                  <a:pt x="534767" y="186829"/>
                </a:cubicBezTo>
                <a:cubicBezTo>
                  <a:pt x="546852" y="184078"/>
                  <a:pt x="555021" y="181085"/>
                  <a:pt x="560290" y="178576"/>
                </a:cubicBezTo>
                <a:cubicBezTo>
                  <a:pt x="559565" y="178238"/>
                  <a:pt x="558743" y="177852"/>
                  <a:pt x="557873" y="177514"/>
                </a:cubicBezTo>
                <a:cubicBezTo>
                  <a:pt x="552652" y="175245"/>
                  <a:pt x="545160" y="172687"/>
                  <a:pt x="534767" y="170322"/>
                </a:cubicBezTo>
                <a:cubicBezTo>
                  <a:pt x="513642" y="165448"/>
                  <a:pt x="486862" y="162793"/>
                  <a:pt x="459356" y="162793"/>
                </a:cubicBezTo>
                <a:close/>
                <a:moveTo>
                  <a:pt x="41901" y="159368"/>
                </a:moveTo>
                <a:lnTo>
                  <a:pt x="41901" y="172351"/>
                </a:lnTo>
                <a:cubicBezTo>
                  <a:pt x="43157" y="173268"/>
                  <a:pt x="45187" y="174523"/>
                  <a:pt x="48184" y="175971"/>
                </a:cubicBezTo>
                <a:cubicBezTo>
                  <a:pt x="53451" y="178481"/>
                  <a:pt x="61619" y="181473"/>
                  <a:pt x="73701" y="184224"/>
                </a:cubicBezTo>
                <a:cubicBezTo>
                  <a:pt x="94821" y="189099"/>
                  <a:pt x="121595" y="191754"/>
                  <a:pt x="149094" y="191754"/>
                </a:cubicBezTo>
                <a:cubicBezTo>
                  <a:pt x="176593" y="191754"/>
                  <a:pt x="203367" y="189099"/>
                  <a:pt x="224486" y="184224"/>
                </a:cubicBezTo>
                <a:cubicBezTo>
                  <a:pt x="236520" y="181473"/>
                  <a:pt x="244736" y="178481"/>
                  <a:pt x="249955" y="175971"/>
                </a:cubicBezTo>
                <a:cubicBezTo>
                  <a:pt x="252952" y="174523"/>
                  <a:pt x="255030" y="173268"/>
                  <a:pt x="256238" y="172351"/>
                </a:cubicBezTo>
                <a:lnTo>
                  <a:pt x="256286" y="172351"/>
                </a:lnTo>
                <a:lnTo>
                  <a:pt x="256286" y="159368"/>
                </a:lnTo>
                <a:cubicBezTo>
                  <a:pt x="252855" y="160575"/>
                  <a:pt x="249279" y="161733"/>
                  <a:pt x="245461" y="162843"/>
                </a:cubicBezTo>
                <a:cubicBezTo>
                  <a:pt x="219412" y="170276"/>
                  <a:pt x="185195" y="174378"/>
                  <a:pt x="149094" y="174378"/>
                </a:cubicBezTo>
                <a:cubicBezTo>
                  <a:pt x="112944" y="174378"/>
                  <a:pt x="78727" y="170276"/>
                  <a:pt x="52678" y="162843"/>
                </a:cubicBezTo>
                <a:cubicBezTo>
                  <a:pt x="48909" y="161733"/>
                  <a:pt x="45284" y="160575"/>
                  <a:pt x="41901" y="159368"/>
                </a:cubicBezTo>
                <a:close/>
                <a:moveTo>
                  <a:pt x="459356" y="120949"/>
                </a:moveTo>
                <a:cubicBezTo>
                  <a:pt x="495515" y="120949"/>
                  <a:pt x="529739" y="125051"/>
                  <a:pt x="555746" y="132532"/>
                </a:cubicBezTo>
                <a:cubicBezTo>
                  <a:pt x="569668" y="136490"/>
                  <a:pt x="580931" y="141364"/>
                  <a:pt x="589197" y="146963"/>
                </a:cubicBezTo>
                <a:cubicBezTo>
                  <a:pt x="604473" y="157291"/>
                  <a:pt x="608195" y="169068"/>
                  <a:pt x="608437" y="177514"/>
                </a:cubicBezTo>
                <a:lnTo>
                  <a:pt x="608485" y="177514"/>
                </a:lnTo>
                <a:lnTo>
                  <a:pt x="608485" y="475395"/>
                </a:lnTo>
                <a:cubicBezTo>
                  <a:pt x="608485" y="483890"/>
                  <a:pt x="605101" y="496245"/>
                  <a:pt x="589101" y="506960"/>
                </a:cubicBezTo>
                <a:cubicBezTo>
                  <a:pt x="580786" y="512510"/>
                  <a:pt x="569571" y="517240"/>
                  <a:pt x="555649" y="521149"/>
                </a:cubicBezTo>
                <a:cubicBezTo>
                  <a:pt x="529788" y="528340"/>
                  <a:pt x="495611" y="532346"/>
                  <a:pt x="459356" y="532346"/>
                </a:cubicBezTo>
                <a:cubicBezTo>
                  <a:pt x="423150" y="532346"/>
                  <a:pt x="388925" y="528340"/>
                  <a:pt x="363112" y="521149"/>
                </a:cubicBezTo>
                <a:cubicBezTo>
                  <a:pt x="349190" y="517240"/>
                  <a:pt x="337926" y="512462"/>
                  <a:pt x="329660" y="506960"/>
                </a:cubicBezTo>
                <a:cubicBezTo>
                  <a:pt x="313611" y="496245"/>
                  <a:pt x="310276" y="483890"/>
                  <a:pt x="310276" y="475395"/>
                </a:cubicBezTo>
                <a:lnTo>
                  <a:pt x="310276" y="415307"/>
                </a:lnTo>
                <a:lnTo>
                  <a:pt x="310276" y="356136"/>
                </a:lnTo>
                <a:lnTo>
                  <a:pt x="310276" y="296917"/>
                </a:lnTo>
                <a:lnTo>
                  <a:pt x="310276" y="237746"/>
                </a:lnTo>
                <a:lnTo>
                  <a:pt x="310276" y="178576"/>
                </a:lnTo>
                <a:lnTo>
                  <a:pt x="310276" y="177514"/>
                </a:lnTo>
                <a:cubicBezTo>
                  <a:pt x="310566" y="169068"/>
                  <a:pt x="314240" y="157291"/>
                  <a:pt x="329515" y="146963"/>
                </a:cubicBezTo>
                <a:cubicBezTo>
                  <a:pt x="337830" y="141364"/>
                  <a:pt x="349045" y="136490"/>
                  <a:pt x="362967" y="132532"/>
                </a:cubicBezTo>
                <a:cubicBezTo>
                  <a:pt x="389022" y="125051"/>
                  <a:pt x="423246" y="120949"/>
                  <a:pt x="459356" y="120949"/>
                </a:cubicBezTo>
                <a:close/>
                <a:moveTo>
                  <a:pt x="41901" y="100196"/>
                </a:moveTo>
                <a:lnTo>
                  <a:pt x="41901" y="113180"/>
                </a:lnTo>
                <a:cubicBezTo>
                  <a:pt x="43157" y="114097"/>
                  <a:pt x="45187" y="115351"/>
                  <a:pt x="48184" y="116799"/>
                </a:cubicBezTo>
                <a:cubicBezTo>
                  <a:pt x="53403" y="119261"/>
                  <a:pt x="61619" y="122301"/>
                  <a:pt x="73701" y="125052"/>
                </a:cubicBezTo>
                <a:cubicBezTo>
                  <a:pt x="94772" y="129927"/>
                  <a:pt x="121546" y="132582"/>
                  <a:pt x="149094" y="132582"/>
                </a:cubicBezTo>
                <a:cubicBezTo>
                  <a:pt x="176593" y="132582"/>
                  <a:pt x="203367" y="129879"/>
                  <a:pt x="224486" y="125052"/>
                </a:cubicBezTo>
                <a:cubicBezTo>
                  <a:pt x="236520" y="122301"/>
                  <a:pt x="244736" y="119261"/>
                  <a:pt x="249955" y="116799"/>
                </a:cubicBezTo>
                <a:cubicBezTo>
                  <a:pt x="252952" y="115351"/>
                  <a:pt x="255030" y="114097"/>
                  <a:pt x="256238" y="113180"/>
                </a:cubicBezTo>
                <a:lnTo>
                  <a:pt x="256238" y="100196"/>
                </a:lnTo>
                <a:cubicBezTo>
                  <a:pt x="252855" y="101403"/>
                  <a:pt x="249279" y="102561"/>
                  <a:pt x="245461" y="103671"/>
                </a:cubicBezTo>
                <a:cubicBezTo>
                  <a:pt x="219412" y="111104"/>
                  <a:pt x="185195" y="115207"/>
                  <a:pt x="149094" y="115207"/>
                </a:cubicBezTo>
                <a:cubicBezTo>
                  <a:pt x="112944" y="115207"/>
                  <a:pt x="78727" y="111104"/>
                  <a:pt x="52678" y="103671"/>
                </a:cubicBezTo>
                <a:cubicBezTo>
                  <a:pt x="48909" y="102561"/>
                  <a:pt x="45284" y="101403"/>
                  <a:pt x="41901" y="100196"/>
                </a:cubicBezTo>
                <a:close/>
                <a:moveTo>
                  <a:pt x="149094" y="41845"/>
                </a:moveTo>
                <a:cubicBezTo>
                  <a:pt x="121595" y="41845"/>
                  <a:pt x="94772" y="44500"/>
                  <a:pt x="73701" y="49326"/>
                </a:cubicBezTo>
                <a:cubicBezTo>
                  <a:pt x="63310" y="51739"/>
                  <a:pt x="55820" y="54297"/>
                  <a:pt x="50552" y="56517"/>
                </a:cubicBezTo>
                <a:cubicBezTo>
                  <a:pt x="49730" y="56903"/>
                  <a:pt x="48909" y="57241"/>
                  <a:pt x="48184" y="57627"/>
                </a:cubicBezTo>
                <a:cubicBezTo>
                  <a:pt x="53403" y="60089"/>
                  <a:pt x="61619" y="63081"/>
                  <a:pt x="73701" y="65881"/>
                </a:cubicBezTo>
                <a:cubicBezTo>
                  <a:pt x="94772" y="70707"/>
                  <a:pt x="121546" y="73410"/>
                  <a:pt x="149094" y="73410"/>
                </a:cubicBezTo>
                <a:cubicBezTo>
                  <a:pt x="176593" y="73410"/>
                  <a:pt x="203367" y="70707"/>
                  <a:pt x="224486" y="65881"/>
                </a:cubicBezTo>
                <a:cubicBezTo>
                  <a:pt x="236520" y="63081"/>
                  <a:pt x="244736" y="60089"/>
                  <a:pt x="249955" y="57627"/>
                </a:cubicBezTo>
                <a:cubicBezTo>
                  <a:pt x="249230" y="57241"/>
                  <a:pt x="248409" y="56903"/>
                  <a:pt x="247587" y="56517"/>
                </a:cubicBezTo>
                <a:cubicBezTo>
                  <a:pt x="242368" y="54297"/>
                  <a:pt x="234829" y="51739"/>
                  <a:pt x="224486" y="49326"/>
                </a:cubicBezTo>
                <a:cubicBezTo>
                  <a:pt x="203367" y="44500"/>
                  <a:pt x="176593" y="41845"/>
                  <a:pt x="149094" y="41845"/>
                </a:cubicBezTo>
                <a:close/>
                <a:moveTo>
                  <a:pt x="149094" y="0"/>
                </a:moveTo>
                <a:cubicBezTo>
                  <a:pt x="185195" y="0"/>
                  <a:pt x="219412" y="4103"/>
                  <a:pt x="245461" y="11535"/>
                </a:cubicBezTo>
                <a:cubicBezTo>
                  <a:pt x="259331" y="15541"/>
                  <a:pt x="270592" y="20416"/>
                  <a:pt x="278904" y="26014"/>
                </a:cubicBezTo>
                <a:cubicBezTo>
                  <a:pt x="294128" y="36343"/>
                  <a:pt x="297849" y="48119"/>
                  <a:pt x="298139" y="56517"/>
                </a:cubicBezTo>
                <a:lnTo>
                  <a:pt x="298139" y="57627"/>
                </a:lnTo>
                <a:lnTo>
                  <a:pt x="298139" y="116799"/>
                </a:lnTo>
                <a:lnTo>
                  <a:pt x="298139" y="175971"/>
                </a:lnTo>
                <a:lnTo>
                  <a:pt x="298139" y="235143"/>
                </a:lnTo>
                <a:lnTo>
                  <a:pt x="298139" y="293687"/>
                </a:lnTo>
                <a:lnTo>
                  <a:pt x="298139" y="352232"/>
                </a:lnTo>
                <a:lnTo>
                  <a:pt x="298139" y="412659"/>
                </a:lnTo>
                <a:lnTo>
                  <a:pt x="298139" y="475112"/>
                </a:lnTo>
                <a:cubicBezTo>
                  <a:pt x="298139" y="483655"/>
                  <a:pt x="294804" y="496011"/>
                  <a:pt x="278759" y="506677"/>
                </a:cubicBezTo>
                <a:cubicBezTo>
                  <a:pt x="270495" y="512228"/>
                  <a:pt x="259235" y="517006"/>
                  <a:pt x="245316" y="520915"/>
                </a:cubicBezTo>
                <a:cubicBezTo>
                  <a:pt x="219460" y="528106"/>
                  <a:pt x="185292" y="532064"/>
                  <a:pt x="149094" y="532064"/>
                </a:cubicBezTo>
                <a:cubicBezTo>
                  <a:pt x="112847" y="532064"/>
                  <a:pt x="78679" y="528106"/>
                  <a:pt x="52823" y="520915"/>
                </a:cubicBezTo>
                <a:cubicBezTo>
                  <a:pt x="38905" y="517006"/>
                  <a:pt x="27644" y="512228"/>
                  <a:pt x="19380" y="506677"/>
                </a:cubicBezTo>
                <a:cubicBezTo>
                  <a:pt x="3383" y="496011"/>
                  <a:pt x="0" y="483655"/>
                  <a:pt x="0" y="475112"/>
                </a:cubicBezTo>
                <a:lnTo>
                  <a:pt x="0" y="412659"/>
                </a:lnTo>
                <a:lnTo>
                  <a:pt x="0" y="352232"/>
                </a:lnTo>
                <a:lnTo>
                  <a:pt x="0" y="293687"/>
                </a:lnTo>
                <a:lnTo>
                  <a:pt x="0" y="235143"/>
                </a:lnTo>
                <a:lnTo>
                  <a:pt x="0" y="175971"/>
                </a:lnTo>
                <a:lnTo>
                  <a:pt x="0" y="116799"/>
                </a:lnTo>
                <a:lnTo>
                  <a:pt x="0" y="57627"/>
                </a:lnTo>
                <a:lnTo>
                  <a:pt x="0" y="56517"/>
                </a:lnTo>
                <a:cubicBezTo>
                  <a:pt x="290" y="48119"/>
                  <a:pt x="4011" y="36343"/>
                  <a:pt x="19235" y="26014"/>
                </a:cubicBezTo>
                <a:cubicBezTo>
                  <a:pt x="27547" y="20416"/>
                  <a:pt x="38808" y="15541"/>
                  <a:pt x="52678" y="11535"/>
                </a:cubicBezTo>
                <a:cubicBezTo>
                  <a:pt x="78727" y="4103"/>
                  <a:pt x="112944" y="0"/>
                  <a:pt x="149094" y="0"/>
                </a:cubicBezTo>
                <a:close/>
              </a:path>
            </a:pathLst>
          </a:custGeom>
          <a:solidFill>
            <a:srgbClr val="80C168"/>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22" name="文本框 21"/>
          <p:cNvSpPr txBox="1"/>
          <p:nvPr>
            <p:custDataLst>
              <p:tags r:id="rId18"/>
            </p:custDataLst>
          </p:nvPr>
        </p:nvSpPr>
        <p:spPr>
          <a:xfrm>
            <a:off x="1433830" y="2243455"/>
            <a:ext cx="2545080" cy="603885"/>
          </a:xfrm>
          <a:prstGeom prst="rect">
            <a:avLst/>
          </a:prstGeom>
          <a:noFill/>
        </p:spPr>
        <p:txBody>
          <a:bodyPr wrap="square" rtlCol="0">
            <a:spAutoFit/>
          </a:bodyPr>
          <a:lstStyle/>
          <a:p>
            <a:pPr algn="l">
              <a:lnSpc>
                <a:spcPts val="2000"/>
              </a:lnSpc>
            </a:pPr>
            <a:r>
              <a:rPr lang="zh-CN" altLang="en-US"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Recruit a team of passengers who have already decided on their destination</a:t>
            </a:r>
            <a:r>
              <a:rPr lang="en-US" altLang="zh-CN"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a:t>
            </a:r>
            <a:endParaRPr lang="en-US" altLang="zh-CN" sz="1000" dirty="0">
              <a:solidFill>
                <a:schemeClr val="tx1">
                  <a:lumMod val="85000"/>
                  <a:lumOff val="15000"/>
                  <a:alpha val="80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23" name="椭圆 22"/>
          <p:cNvSpPr/>
          <p:nvPr>
            <p:custDataLst>
              <p:tags r:id="rId19"/>
            </p:custDataLst>
          </p:nvPr>
        </p:nvSpPr>
        <p:spPr>
          <a:xfrm>
            <a:off x="4681935" y="2112441"/>
            <a:ext cx="2611723" cy="2611724"/>
          </a:xfrm>
          <a:prstGeom prst="ellipse">
            <a:avLst/>
          </a:prstGeom>
          <a:blipFill rotWithShape="1">
            <a:blip r:embed="rId20"/>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grpSp>
        <p:nvGrpSpPr>
          <p:cNvPr id="24" name="组合 23"/>
          <p:cNvGrpSpPr/>
          <p:nvPr>
            <p:custDataLst>
              <p:tags r:id="rId21"/>
            </p:custDataLst>
          </p:nvPr>
        </p:nvGrpSpPr>
        <p:grpSpPr>
          <a:xfrm>
            <a:off x="3613387" y="2278034"/>
            <a:ext cx="610610" cy="2456851"/>
            <a:chOff x="3842795" y="3044142"/>
            <a:chExt cx="578734" cy="2328596"/>
          </a:xfrm>
        </p:grpSpPr>
        <p:cxnSp>
          <p:nvCxnSpPr>
            <p:cNvPr id="33" name="直接连接符 32"/>
            <p:cNvCxnSpPr/>
            <p:nvPr>
              <p:custDataLst>
                <p:tags r:id="rId22"/>
              </p:custDataLst>
            </p:nvPr>
          </p:nvCxnSpPr>
          <p:spPr>
            <a:xfrm>
              <a:off x="4132162" y="3044142"/>
              <a:ext cx="0" cy="232859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23"/>
              </p:custDataLst>
            </p:nvPr>
          </p:nvCxnSpPr>
          <p:spPr>
            <a:xfrm>
              <a:off x="3842795" y="3044142"/>
              <a:ext cx="2893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24"/>
              </p:custDataLst>
            </p:nvPr>
          </p:nvCxnSpPr>
          <p:spPr>
            <a:xfrm>
              <a:off x="3842795" y="4141422"/>
              <a:ext cx="2893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25"/>
              </p:custDataLst>
            </p:nvPr>
          </p:nvCxnSpPr>
          <p:spPr>
            <a:xfrm>
              <a:off x="3842795" y="5366594"/>
              <a:ext cx="2893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26"/>
              </p:custDataLst>
            </p:nvPr>
          </p:nvCxnSpPr>
          <p:spPr>
            <a:xfrm>
              <a:off x="4132162" y="4141422"/>
              <a:ext cx="2893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custDataLst>
              <p:tags r:id="rId27"/>
            </p:custDataLst>
          </p:nvPr>
        </p:nvGrpSpPr>
        <p:grpSpPr>
          <a:xfrm flipH="1">
            <a:off x="7691223" y="2267314"/>
            <a:ext cx="610610" cy="2456851"/>
            <a:chOff x="3842795" y="3044142"/>
            <a:chExt cx="578734" cy="2328596"/>
          </a:xfrm>
        </p:grpSpPr>
        <p:cxnSp>
          <p:nvCxnSpPr>
            <p:cNvPr id="28" name="直接连接符 27"/>
            <p:cNvCxnSpPr/>
            <p:nvPr>
              <p:custDataLst>
                <p:tags r:id="rId28"/>
              </p:custDataLst>
            </p:nvPr>
          </p:nvCxnSpPr>
          <p:spPr>
            <a:xfrm>
              <a:off x="4132162" y="3044142"/>
              <a:ext cx="0" cy="232859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29"/>
              </p:custDataLst>
            </p:nvPr>
          </p:nvCxnSpPr>
          <p:spPr>
            <a:xfrm>
              <a:off x="3842795" y="3044142"/>
              <a:ext cx="2893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30"/>
              </p:custDataLst>
            </p:nvPr>
          </p:nvCxnSpPr>
          <p:spPr>
            <a:xfrm>
              <a:off x="3842795" y="4141422"/>
              <a:ext cx="2893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31"/>
              </p:custDataLst>
            </p:nvPr>
          </p:nvCxnSpPr>
          <p:spPr>
            <a:xfrm>
              <a:off x="3842795" y="5366594"/>
              <a:ext cx="2893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32"/>
              </p:custDataLst>
            </p:nvPr>
          </p:nvCxnSpPr>
          <p:spPr>
            <a:xfrm>
              <a:off x="4132162" y="4141422"/>
              <a:ext cx="2893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5622815" y="5084050"/>
            <a:ext cx="723275" cy="331437"/>
          </a:xfrm>
          <a:prstGeom prst="rect">
            <a:avLst/>
          </a:prstGeom>
          <a:noFill/>
        </p:spPr>
        <p:txBody>
          <a:bodyPr wrap="none" rtlCol="0">
            <a:spAutoFit/>
          </a:bodyPr>
          <a:lstStyle/>
          <a:p>
            <a:pPr algn="ctr">
              <a:lnSpc>
                <a:spcPts val="2000"/>
              </a:lnSpc>
            </a:pPr>
            <a:r>
              <a:rPr lang="zh-CN" altLang="en-US" sz="1400"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项目名</a:t>
            </a:r>
            <a:endParaRPr lang="zh-CN" altLang="en-US" sz="1400"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27" name="任意多边形: 形状 29"/>
          <p:cNvSpPr/>
          <p:nvPr/>
        </p:nvSpPr>
        <p:spPr>
          <a:xfrm flipH="1" flipV="1">
            <a:off x="4681855" y="5132070"/>
            <a:ext cx="2611755" cy="455930"/>
          </a:xfrm>
          <a:prstGeom prst="roundRect">
            <a:avLst>
              <a:gd name="adj" fmla="val 50000"/>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38" name="文本框 37"/>
          <p:cNvSpPr txBox="1"/>
          <p:nvPr/>
        </p:nvSpPr>
        <p:spPr>
          <a:xfrm>
            <a:off x="4813300" y="5132070"/>
            <a:ext cx="2342515" cy="398780"/>
          </a:xfrm>
          <a:prstGeom prst="rect">
            <a:avLst/>
          </a:prstGeom>
          <a:noFill/>
        </p:spPr>
        <p:txBody>
          <a:bodyPr wrap="square" rtlCol="0">
            <a:spAutoFit/>
          </a:bodyPr>
          <a:lstStyle/>
          <a:p>
            <a:pPr algn="dist"/>
            <a:r>
              <a:rPr sz="2000" b="1"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Target/Partition</a:t>
            </a:r>
            <a:endParaRPr sz="2000" b="1"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4" presetClass="entr" presetSubtype="32" fill="hold" grpId="0" nodeType="afterEffect">
                                  <p:stCondLst>
                                    <p:cond delay="0"/>
                                  </p:stCondLst>
                                  <p:childTnLst>
                                    <p:set>
                                      <p:cBhvr>
                                        <p:cTn id="13" dur="750" fill="hold">
                                          <p:stCondLst>
                                            <p:cond delay="0"/>
                                          </p:stCondLst>
                                        </p:cTn>
                                        <p:tgtEl>
                                          <p:spTgt spid="23"/>
                                        </p:tgtEl>
                                        <p:attrNameLst>
                                          <p:attrName>style.visibility</p:attrName>
                                        </p:attrNameLst>
                                      </p:cBhvr>
                                      <p:to>
                                        <p:strVal val="visible"/>
                                      </p:to>
                                    </p:set>
                                    <p:animEffect transition="in" filter="box(out)">
                                      <p:cBhvr>
                                        <p:cTn id="14" dur="750"/>
                                        <p:tgtEl>
                                          <p:spTgt spid="23"/>
                                        </p:tgtEl>
                                      </p:cBhvr>
                                    </p:animEffect>
                                  </p:childTnLst>
                                </p:cTn>
                              </p:par>
                            </p:childTnLst>
                          </p:cTn>
                        </p:par>
                        <p:par>
                          <p:cTn id="15" fill="hold">
                            <p:stCondLst>
                              <p:cond delay="1500"/>
                            </p:stCondLst>
                            <p:childTnLst>
                              <p:par>
                                <p:cTn id="16" presetID="22" presetClass="entr" presetSubtype="2"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500"/>
                                        <p:tgtEl>
                                          <p:spTgt spid="14"/>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right)">
                                      <p:cBhvr>
                                        <p:cTn id="30" dur="500"/>
                                        <p:tgtEl>
                                          <p:spTgt spid="18"/>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right)">
                                      <p:cBhvr>
                                        <p:cTn id="33" dur="500"/>
                                        <p:tgtEl>
                                          <p:spTgt spid="19"/>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right)">
                                      <p:cBhvr>
                                        <p:cTn id="42" dur="500"/>
                                        <p:tgtEl>
                                          <p:spTgt spid="22"/>
                                        </p:tgtEl>
                                      </p:cBhvr>
                                    </p:animEffect>
                                  </p:childTnLst>
                                </p:cTn>
                              </p:par>
                              <p:par>
                                <p:cTn id="43" presetID="22" presetClass="entr" presetSubtype="2"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right)">
                                      <p:cBhvr>
                                        <p:cTn id="45" dur="500"/>
                                        <p:tgtEl>
                                          <p:spTgt spid="2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500"/>
                                        <p:tgtEl>
                                          <p:spTgt spid="13"/>
                                        </p:tgtEl>
                                      </p:cBhvr>
                                    </p:animEffect>
                                  </p:childTnLst>
                                </p:cTn>
                              </p:par>
                              <p:par>
                                <p:cTn id="73" presetID="22" presetClass="entr" presetSubtype="8"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23" grpId="0" animBg="1"/>
      <p:bldP spid="23" grpId="1" animBg="1"/>
      <p:bldP spid="14" grpId="0"/>
      <p:bldP spid="15" grpId="0" animBg="1"/>
      <p:bldP spid="16" grpId="0"/>
      <p:bldP spid="17" grpId="0"/>
      <p:bldP spid="18" grpId="0" animBg="1"/>
      <p:bldP spid="19" grpId="0"/>
      <p:bldP spid="20" grpId="0"/>
      <p:bldP spid="21" grpId="0" animBg="1"/>
      <p:bldP spid="22" grpId="0"/>
      <p:bldP spid="14" grpId="1"/>
      <p:bldP spid="15" grpId="1" animBg="1"/>
      <p:bldP spid="16" grpId="1"/>
      <p:bldP spid="17" grpId="1"/>
      <p:bldP spid="18" grpId="1" animBg="1"/>
      <p:bldP spid="19" grpId="1"/>
      <p:bldP spid="20" grpId="1"/>
      <p:bldP spid="21" grpId="1" animBg="1"/>
      <p:bldP spid="22" grpId="1"/>
      <p:bldP spid="5" grpId="0"/>
      <p:bldP spid="6" grpId="0" animBg="1"/>
      <p:bldP spid="7" grpId="0"/>
      <p:bldP spid="8" grpId="0"/>
      <p:bldP spid="9" grpId="0" animBg="1"/>
      <p:bldP spid="10" grpId="0"/>
      <p:bldP spid="11" grpId="0"/>
      <p:bldP spid="12" grpId="0" animBg="1"/>
      <p:bldP spid="13" grpId="0"/>
      <p:bldP spid="5" grpId="1"/>
      <p:bldP spid="6" grpId="1" animBg="1"/>
      <p:bldP spid="7" grpId="1"/>
      <p:bldP spid="8" grpId="1"/>
      <p:bldP spid="9" grpId="1" animBg="1"/>
      <p:bldP spid="10" grpId="1"/>
      <p:bldP spid="11" grpId="1"/>
      <p:bldP spid="12" grpId="1" animBg="1"/>
      <p:bldP spid="13" grpId="1"/>
      <p:bldP spid="26" grpId="0"/>
      <p:bldP spid="27" grpId="0" animBg="1"/>
      <p:bldP spid="38" grpId="0"/>
      <p:bldP spid="26" grpId="1"/>
      <p:bldP spid="27" grpId="1" animBg="1"/>
      <p:bldP spid="3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a:off x="0" y="0"/>
            <a:ext cx="12192000" cy="6858000"/>
          </a:xfrm>
          <a:prstGeom prst="frame">
            <a:avLst>
              <a:gd name="adj1" fmla="val 2557"/>
            </a:avLst>
          </a:prstGeom>
          <a:solidFill>
            <a:srgbClr val="80C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560705" y="476885"/>
            <a:ext cx="4874895" cy="398780"/>
          </a:xfrm>
          <a:prstGeom prst="rect">
            <a:avLst/>
          </a:prstGeom>
          <a:noFill/>
        </p:spPr>
        <p:txBody>
          <a:bodyPr wrap="square" rtlCol="0">
            <a:spAutoFit/>
          </a:bodyPr>
          <a:lstStyle/>
          <a:p>
            <a:pPr algn="l"/>
            <a:r>
              <a:rPr lang="zh-CN" altLang="en-US" sz="2000" i="1" dirty="0">
                <a:latin typeface="站酷酷黑" panose="02010600030101010101" pitchFamily="2" charset="-122"/>
                <a:ea typeface="站酷酷黑" panose="02010600030101010101" pitchFamily="2" charset="-122"/>
                <a:sym typeface="+mn-ea"/>
              </a:rPr>
              <a:t>Design Concept and</a:t>
            </a:r>
            <a:r>
              <a:rPr lang="en-US" altLang="zh-CN" sz="2000" i="1" dirty="0">
                <a:latin typeface="站酷酷黑" panose="02010600030101010101" pitchFamily="2" charset="-122"/>
                <a:ea typeface="站酷酷黑" panose="02010600030101010101" pitchFamily="2" charset="-122"/>
                <a:sym typeface="+mn-ea"/>
              </a:rPr>
              <a:t> </a:t>
            </a:r>
            <a:r>
              <a:rPr lang="zh-CN" altLang="en-US" sz="2000" i="1" dirty="0">
                <a:latin typeface="站酷酷黑" panose="02010600030101010101" pitchFamily="2" charset="-122"/>
                <a:ea typeface="站酷酷黑" panose="02010600030101010101" pitchFamily="2" charset="-122"/>
                <a:sym typeface="+mn-ea"/>
              </a:rPr>
              <a:t>Analysis</a:t>
            </a:r>
            <a:endParaRPr lang="zh-CN" altLang="en-US" sz="2000" i="1" dirty="0">
              <a:latin typeface="站酷酷黑" panose="02010600030101010101" pitchFamily="2" charset="-122"/>
              <a:ea typeface="站酷酷黑" panose="02010600030101010101" pitchFamily="2" charset="-122"/>
              <a:sym typeface="+mn-ea"/>
            </a:endParaRPr>
          </a:p>
        </p:txBody>
      </p:sp>
      <p:grpSp>
        <p:nvGrpSpPr>
          <p:cNvPr id="4" name="组合 3"/>
          <p:cNvGrpSpPr/>
          <p:nvPr/>
        </p:nvGrpSpPr>
        <p:grpSpPr>
          <a:xfrm>
            <a:off x="751205" y="1383030"/>
            <a:ext cx="10403840" cy="4838065"/>
            <a:chOff x="1184" y="3181"/>
            <a:chExt cx="16384" cy="7619"/>
          </a:xfrm>
        </p:grpSpPr>
        <p:sp>
          <p:nvSpPr>
            <p:cNvPr id="5" name="任意多边形 49"/>
            <p:cNvSpPr/>
            <p:nvPr>
              <p:custDataLst>
                <p:tags r:id="rId1"/>
              </p:custDataLst>
            </p:nvPr>
          </p:nvSpPr>
          <p:spPr>
            <a:xfrm>
              <a:off x="1633" y="4733"/>
              <a:ext cx="3135" cy="923"/>
            </a:xfrm>
            <a:custGeom>
              <a:avLst/>
              <a:gdLst>
                <a:gd name="connsiteX0" fmla="*/ 2479495 w 2907667"/>
                <a:gd name="connsiteY0" fmla="*/ 428171 h 856344"/>
                <a:gd name="connsiteX1" fmla="*/ 2479495 w 2907667"/>
                <a:gd name="connsiteY1" fmla="*/ 428173 h 856344"/>
                <a:gd name="connsiteX2" fmla="*/ 2479496 w 2907667"/>
                <a:gd name="connsiteY2" fmla="*/ 428172 h 856344"/>
                <a:gd name="connsiteX3" fmla="*/ 428171 w 2907667"/>
                <a:gd name="connsiteY3" fmla="*/ 0 h 856344"/>
                <a:gd name="connsiteX4" fmla="*/ 2051324 w 2907667"/>
                <a:gd name="connsiteY4" fmla="*/ 0 h 856344"/>
                <a:gd name="connsiteX5" fmla="*/ 2479495 w 2907667"/>
                <a:gd name="connsiteY5" fmla="*/ 0 h 856344"/>
                <a:gd name="connsiteX6" fmla="*/ 2479496 w 2907667"/>
                <a:gd name="connsiteY6" fmla="*/ 0 h 856344"/>
                <a:gd name="connsiteX7" fmla="*/ 2907667 w 2907667"/>
                <a:gd name="connsiteY7" fmla="*/ 428172 h 856344"/>
                <a:gd name="connsiteX8" fmla="*/ 2479496 w 2907667"/>
                <a:gd name="connsiteY8" fmla="*/ 856343 h 856344"/>
                <a:gd name="connsiteX9" fmla="*/ 2479495 w 2907667"/>
                <a:gd name="connsiteY9" fmla="*/ 856343 h 856344"/>
                <a:gd name="connsiteX10" fmla="*/ 2051324 w 2907667"/>
                <a:gd name="connsiteY10" fmla="*/ 856343 h 856344"/>
                <a:gd name="connsiteX11" fmla="*/ 428173 w 2907667"/>
                <a:gd name="connsiteY11" fmla="*/ 856343 h 856344"/>
                <a:gd name="connsiteX12" fmla="*/ 428172 w 2907667"/>
                <a:gd name="connsiteY12" fmla="*/ 856344 h 856344"/>
                <a:gd name="connsiteX13" fmla="*/ 0 w 2907667"/>
                <a:gd name="connsiteY13" fmla="*/ 856344 h 856344"/>
                <a:gd name="connsiteX14" fmla="*/ 428171 w 2907667"/>
                <a:gd name="connsiteY14" fmla="*/ 428174 h 856344"/>
                <a:gd name="connsiteX15" fmla="*/ 428171 w 2907667"/>
                <a:gd name="connsiteY15" fmla="*/ 428172 h 856344"/>
                <a:gd name="connsiteX16" fmla="*/ 0 w 2907667"/>
                <a:gd name="connsiteY16" fmla="*/ 1 h 856344"/>
                <a:gd name="connsiteX17" fmla="*/ 428171 w 2907667"/>
                <a:gd name="connsiteY17" fmla="*/ 1 h 85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7667" h="856344">
                  <a:moveTo>
                    <a:pt x="2479495" y="428171"/>
                  </a:moveTo>
                  <a:lnTo>
                    <a:pt x="2479495" y="428173"/>
                  </a:lnTo>
                  <a:lnTo>
                    <a:pt x="2479496" y="428172"/>
                  </a:lnTo>
                  <a:close/>
                  <a:moveTo>
                    <a:pt x="428171" y="0"/>
                  </a:moveTo>
                  <a:lnTo>
                    <a:pt x="2051324" y="0"/>
                  </a:lnTo>
                  <a:lnTo>
                    <a:pt x="2479495" y="0"/>
                  </a:lnTo>
                  <a:lnTo>
                    <a:pt x="2479496" y="0"/>
                  </a:lnTo>
                  <a:lnTo>
                    <a:pt x="2907667" y="428172"/>
                  </a:lnTo>
                  <a:lnTo>
                    <a:pt x="2479496" y="856343"/>
                  </a:lnTo>
                  <a:lnTo>
                    <a:pt x="2479495" y="856343"/>
                  </a:lnTo>
                  <a:lnTo>
                    <a:pt x="2051324" y="856343"/>
                  </a:lnTo>
                  <a:lnTo>
                    <a:pt x="428173" y="856343"/>
                  </a:lnTo>
                  <a:lnTo>
                    <a:pt x="428172" y="856344"/>
                  </a:lnTo>
                  <a:lnTo>
                    <a:pt x="0" y="856344"/>
                  </a:lnTo>
                  <a:lnTo>
                    <a:pt x="428171" y="428174"/>
                  </a:lnTo>
                  <a:lnTo>
                    <a:pt x="428171" y="428172"/>
                  </a:lnTo>
                  <a:lnTo>
                    <a:pt x="0" y="1"/>
                  </a:lnTo>
                  <a:lnTo>
                    <a:pt x="428171" y="1"/>
                  </a:lnTo>
                  <a:close/>
                </a:path>
              </a:pathLst>
            </a:custGeom>
            <a:solidFill>
              <a:srgbClr val="80C1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6" name="任意多边形 50"/>
            <p:cNvSpPr/>
            <p:nvPr>
              <p:custDataLst>
                <p:tags r:id="rId2"/>
              </p:custDataLst>
            </p:nvPr>
          </p:nvSpPr>
          <p:spPr>
            <a:xfrm>
              <a:off x="4833" y="4733"/>
              <a:ext cx="3135" cy="923"/>
            </a:xfrm>
            <a:custGeom>
              <a:avLst/>
              <a:gdLst>
                <a:gd name="connsiteX0" fmla="*/ 2479495 w 2907667"/>
                <a:gd name="connsiteY0" fmla="*/ 428171 h 856344"/>
                <a:gd name="connsiteX1" fmla="*/ 2479495 w 2907667"/>
                <a:gd name="connsiteY1" fmla="*/ 428173 h 856344"/>
                <a:gd name="connsiteX2" fmla="*/ 2479496 w 2907667"/>
                <a:gd name="connsiteY2" fmla="*/ 428172 h 856344"/>
                <a:gd name="connsiteX3" fmla="*/ 428171 w 2907667"/>
                <a:gd name="connsiteY3" fmla="*/ 0 h 856344"/>
                <a:gd name="connsiteX4" fmla="*/ 2051324 w 2907667"/>
                <a:gd name="connsiteY4" fmla="*/ 0 h 856344"/>
                <a:gd name="connsiteX5" fmla="*/ 2479495 w 2907667"/>
                <a:gd name="connsiteY5" fmla="*/ 0 h 856344"/>
                <a:gd name="connsiteX6" fmla="*/ 2479496 w 2907667"/>
                <a:gd name="connsiteY6" fmla="*/ 0 h 856344"/>
                <a:gd name="connsiteX7" fmla="*/ 2907667 w 2907667"/>
                <a:gd name="connsiteY7" fmla="*/ 428172 h 856344"/>
                <a:gd name="connsiteX8" fmla="*/ 2479496 w 2907667"/>
                <a:gd name="connsiteY8" fmla="*/ 856343 h 856344"/>
                <a:gd name="connsiteX9" fmla="*/ 2479495 w 2907667"/>
                <a:gd name="connsiteY9" fmla="*/ 856343 h 856344"/>
                <a:gd name="connsiteX10" fmla="*/ 2051324 w 2907667"/>
                <a:gd name="connsiteY10" fmla="*/ 856343 h 856344"/>
                <a:gd name="connsiteX11" fmla="*/ 428173 w 2907667"/>
                <a:gd name="connsiteY11" fmla="*/ 856343 h 856344"/>
                <a:gd name="connsiteX12" fmla="*/ 428172 w 2907667"/>
                <a:gd name="connsiteY12" fmla="*/ 856344 h 856344"/>
                <a:gd name="connsiteX13" fmla="*/ 0 w 2907667"/>
                <a:gd name="connsiteY13" fmla="*/ 856344 h 856344"/>
                <a:gd name="connsiteX14" fmla="*/ 428171 w 2907667"/>
                <a:gd name="connsiteY14" fmla="*/ 428174 h 856344"/>
                <a:gd name="connsiteX15" fmla="*/ 428171 w 2907667"/>
                <a:gd name="connsiteY15" fmla="*/ 428172 h 856344"/>
                <a:gd name="connsiteX16" fmla="*/ 0 w 2907667"/>
                <a:gd name="connsiteY16" fmla="*/ 1 h 856344"/>
                <a:gd name="connsiteX17" fmla="*/ 428171 w 2907667"/>
                <a:gd name="connsiteY17" fmla="*/ 1 h 85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7667" h="856344">
                  <a:moveTo>
                    <a:pt x="2479495" y="428171"/>
                  </a:moveTo>
                  <a:lnTo>
                    <a:pt x="2479495" y="428173"/>
                  </a:lnTo>
                  <a:lnTo>
                    <a:pt x="2479496" y="428172"/>
                  </a:lnTo>
                  <a:close/>
                  <a:moveTo>
                    <a:pt x="428171" y="0"/>
                  </a:moveTo>
                  <a:lnTo>
                    <a:pt x="2051324" y="0"/>
                  </a:lnTo>
                  <a:lnTo>
                    <a:pt x="2479495" y="0"/>
                  </a:lnTo>
                  <a:lnTo>
                    <a:pt x="2479496" y="0"/>
                  </a:lnTo>
                  <a:lnTo>
                    <a:pt x="2907667" y="428172"/>
                  </a:lnTo>
                  <a:lnTo>
                    <a:pt x="2479496" y="856343"/>
                  </a:lnTo>
                  <a:lnTo>
                    <a:pt x="2479495" y="856343"/>
                  </a:lnTo>
                  <a:lnTo>
                    <a:pt x="2051324" y="856343"/>
                  </a:lnTo>
                  <a:lnTo>
                    <a:pt x="428173" y="856343"/>
                  </a:lnTo>
                  <a:lnTo>
                    <a:pt x="428172" y="856344"/>
                  </a:lnTo>
                  <a:lnTo>
                    <a:pt x="0" y="856344"/>
                  </a:lnTo>
                  <a:lnTo>
                    <a:pt x="428171" y="428174"/>
                  </a:lnTo>
                  <a:lnTo>
                    <a:pt x="428171" y="428172"/>
                  </a:lnTo>
                  <a:lnTo>
                    <a:pt x="0" y="1"/>
                  </a:lnTo>
                  <a:lnTo>
                    <a:pt x="428171" y="1"/>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7" name="任意多边形 51"/>
            <p:cNvSpPr/>
            <p:nvPr>
              <p:custDataLst>
                <p:tags r:id="rId3"/>
              </p:custDataLst>
            </p:nvPr>
          </p:nvSpPr>
          <p:spPr>
            <a:xfrm>
              <a:off x="8033" y="4733"/>
              <a:ext cx="3135" cy="923"/>
            </a:xfrm>
            <a:custGeom>
              <a:avLst/>
              <a:gdLst>
                <a:gd name="connsiteX0" fmla="*/ 2479495 w 2907667"/>
                <a:gd name="connsiteY0" fmla="*/ 428171 h 856344"/>
                <a:gd name="connsiteX1" fmla="*/ 2479495 w 2907667"/>
                <a:gd name="connsiteY1" fmla="*/ 428173 h 856344"/>
                <a:gd name="connsiteX2" fmla="*/ 2479496 w 2907667"/>
                <a:gd name="connsiteY2" fmla="*/ 428172 h 856344"/>
                <a:gd name="connsiteX3" fmla="*/ 428171 w 2907667"/>
                <a:gd name="connsiteY3" fmla="*/ 0 h 856344"/>
                <a:gd name="connsiteX4" fmla="*/ 2051324 w 2907667"/>
                <a:gd name="connsiteY4" fmla="*/ 0 h 856344"/>
                <a:gd name="connsiteX5" fmla="*/ 2479495 w 2907667"/>
                <a:gd name="connsiteY5" fmla="*/ 0 h 856344"/>
                <a:gd name="connsiteX6" fmla="*/ 2479496 w 2907667"/>
                <a:gd name="connsiteY6" fmla="*/ 0 h 856344"/>
                <a:gd name="connsiteX7" fmla="*/ 2907667 w 2907667"/>
                <a:gd name="connsiteY7" fmla="*/ 428172 h 856344"/>
                <a:gd name="connsiteX8" fmla="*/ 2479496 w 2907667"/>
                <a:gd name="connsiteY8" fmla="*/ 856343 h 856344"/>
                <a:gd name="connsiteX9" fmla="*/ 2479495 w 2907667"/>
                <a:gd name="connsiteY9" fmla="*/ 856343 h 856344"/>
                <a:gd name="connsiteX10" fmla="*/ 2051324 w 2907667"/>
                <a:gd name="connsiteY10" fmla="*/ 856343 h 856344"/>
                <a:gd name="connsiteX11" fmla="*/ 428173 w 2907667"/>
                <a:gd name="connsiteY11" fmla="*/ 856343 h 856344"/>
                <a:gd name="connsiteX12" fmla="*/ 428172 w 2907667"/>
                <a:gd name="connsiteY12" fmla="*/ 856344 h 856344"/>
                <a:gd name="connsiteX13" fmla="*/ 0 w 2907667"/>
                <a:gd name="connsiteY13" fmla="*/ 856344 h 856344"/>
                <a:gd name="connsiteX14" fmla="*/ 428171 w 2907667"/>
                <a:gd name="connsiteY14" fmla="*/ 428174 h 856344"/>
                <a:gd name="connsiteX15" fmla="*/ 428171 w 2907667"/>
                <a:gd name="connsiteY15" fmla="*/ 428172 h 856344"/>
                <a:gd name="connsiteX16" fmla="*/ 0 w 2907667"/>
                <a:gd name="connsiteY16" fmla="*/ 1 h 856344"/>
                <a:gd name="connsiteX17" fmla="*/ 428171 w 2907667"/>
                <a:gd name="connsiteY17" fmla="*/ 1 h 85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7667" h="856344">
                  <a:moveTo>
                    <a:pt x="2479495" y="428171"/>
                  </a:moveTo>
                  <a:lnTo>
                    <a:pt x="2479495" y="428173"/>
                  </a:lnTo>
                  <a:lnTo>
                    <a:pt x="2479496" y="428172"/>
                  </a:lnTo>
                  <a:close/>
                  <a:moveTo>
                    <a:pt x="428171" y="0"/>
                  </a:moveTo>
                  <a:lnTo>
                    <a:pt x="2051324" y="0"/>
                  </a:lnTo>
                  <a:lnTo>
                    <a:pt x="2479495" y="0"/>
                  </a:lnTo>
                  <a:lnTo>
                    <a:pt x="2479496" y="0"/>
                  </a:lnTo>
                  <a:lnTo>
                    <a:pt x="2907667" y="428172"/>
                  </a:lnTo>
                  <a:lnTo>
                    <a:pt x="2479496" y="856343"/>
                  </a:lnTo>
                  <a:lnTo>
                    <a:pt x="2479495" y="856343"/>
                  </a:lnTo>
                  <a:lnTo>
                    <a:pt x="2051324" y="856343"/>
                  </a:lnTo>
                  <a:lnTo>
                    <a:pt x="428173" y="856343"/>
                  </a:lnTo>
                  <a:lnTo>
                    <a:pt x="428172" y="856344"/>
                  </a:lnTo>
                  <a:lnTo>
                    <a:pt x="0" y="856344"/>
                  </a:lnTo>
                  <a:lnTo>
                    <a:pt x="428171" y="428174"/>
                  </a:lnTo>
                  <a:lnTo>
                    <a:pt x="428171" y="428172"/>
                  </a:lnTo>
                  <a:lnTo>
                    <a:pt x="0" y="1"/>
                  </a:lnTo>
                  <a:lnTo>
                    <a:pt x="428171" y="1"/>
                  </a:lnTo>
                  <a:close/>
                </a:path>
              </a:pathLst>
            </a:custGeom>
            <a:solidFill>
              <a:srgbClr val="80C1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8" name="任意多边形 52"/>
            <p:cNvSpPr/>
            <p:nvPr>
              <p:custDataLst>
                <p:tags r:id="rId4"/>
              </p:custDataLst>
            </p:nvPr>
          </p:nvSpPr>
          <p:spPr>
            <a:xfrm>
              <a:off x="11233" y="4733"/>
              <a:ext cx="3135" cy="923"/>
            </a:xfrm>
            <a:custGeom>
              <a:avLst/>
              <a:gdLst>
                <a:gd name="connsiteX0" fmla="*/ 2479495 w 2907667"/>
                <a:gd name="connsiteY0" fmla="*/ 428171 h 856344"/>
                <a:gd name="connsiteX1" fmla="*/ 2479495 w 2907667"/>
                <a:gd name="connsiteY1" fmla="*/ 428173 h 856344"/>
                <a:gd name="connsiteX2" fmla="*/ 2479496 w 2907667"/>
                <a:gd name="connsiteY2" fmla="*/ 428172 h 856344"/>
                <a:gd name="connsiteX3" fmla="*/ 428171 w 2907667"/>
                <a:gd name="connsiteY3" fmla="*/ 0 h 856344"/>
                <a:gd name="connsiteX4" fmla="*/ 2051324 w 2907667"/>
                <a:gd name="connsiteY4" fmla="*/ 0 h 856344"/>
                <a:gd name="connsiteX5" fmla="*/ 2479495 w 2907667"/>
                <a:gd name="connsiteY5" fmla="*/ 0 h 856344"/>
                <a:gd name="connsiteX6" fmla="*/ 2479496 w 2907667"/>
                <a:gd name="connsiteY6" fmla="*/ 0 h 856344"/>
                <a:gd name="connsiteX7" fmla="*/ 2907667 w 2907667"/>
                <a:gd name="connsiteY7" fmla="*/ 428172 h 856344"/>
                <a:gd name="connsiteX8" fmla="*/ 2479496 w 2907667"/>
                <a:gd name="connsiteY8" fmla="*/ 856343 h 856344"/>
                <a:gd name="connsiteX9" fmla="*/ 2479495 w 2907667"/>
                <a:gd name="connsiteY9" fmla="*/ 856343 h 856344"/>
                <a:gd name="connsiteX10" fmla="*/ 2051324 w 2907667"/>
                <a:gd name="connsiteY10" fmla="*/ 856343 h 856344"/>
                <a:gd name="connsiteX11" fmla="*/ 428173 w 2907667"/>
                <a:gd name="connsiteY11" fmla="*/ 856343 h 856344"/>
                <a:gd name="connsiteX12" fmla="*/ 428172 w 2907667"/>
                <a:gd name="connsiteY12" fmla="*/ 856344 h 856344"/>
                <a:gd name="connsiteX13" fmla="*/ 0 w 2907667"/>
                <a:gd name="connsiteY13" fmla="*/ 856344 h 856344"/>
                <a:gd name="connsiteX14" fmla="*/ 428171 w 2907667"/>
                <a:gd name="connsiteY14" fmla="*/ 428174 h 856344"/>
                <a:gd name="connsiteX15" fmla="*/ 428171 w 2907667"/>
                <a:gd name="connsiteY15" fmla="*/ 428172 h 856344"/>
                <a:gd name="connsiteX16" fmla="*/ 0 w 2907667"/>
                <a:gd name="connsiteY16" fmla="*/ 1 h 856344"/>
                <a:gd name="connsiteX17" fmla="*/ 428171 w 2907667"/>
                <a:gd name="connsiteY17" fmla="*/ 1 h 85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7667" h="856344">
                  <a:moveTo>
                    <a:pt x="2479495" y="428171"/>
                  </a:moveTo>
                  <a:lnTo>
                    <a:pt x="2479495" y="428173"/>
                  </a:lnTo>
                  <a:lnTo>
                    <a:pt x="2479496" y="428172"/>
                  </a:lnTo>
                  <a:close/>
                  <a:moveTo>
                    <a:pt x="428171" y="0"/>
                  </a:moveTo>
                  <a:lnTo>
                    <a:pt x="2051324" y="0"/>
                  </a:lnTo>
                  <a:lnTo>
                    <a:pt x="2479495" y="0"/>
                  </a:lnTo>
                  <a:lnTo>
                    <a:pt x="2479496" y="0"/>
                  </a:lnTo>
                  <a:lnTo>
                    <a:pt x="2907667" y="428172"/>
                  </a:lnTo>
                  <a:lnTo>
                    <a:pt x="2479496" y="856343"/>
                  </a:lnTo>
                  <a:lnTo>
                    <a:pt x="2479495" y="856343"/>
                  </a:lnTo>
                  <a:lnTo>
                    <a:pt x="2051324" y="856343"/>
                  </a:lnTo>
                  <a:lnTo>
                    <a:pt x="428173" y="856343"/>
                  </a:lnTo>
                  <a:lnTo>
                    <a:pt x="428172" y="856344"/>
                  </a:lnTo>
                  <a:lnTo>
                    <a:pt x="0" y="856344"/>
                  </a:lnTo>
                  <a:lnTo>
                    <a:pt x="428171" y="428174"/>
                  </a:lnTo>
                  <a:lnTo>
                    <a:pt x="428171" y="428172"/>
                  </a:lnTo>
                  <a:lnTo>
                    <a:pt x="0" y="1"/>
                  </a:lnTo>
                  <a:lnTo>
                    <a:pt x="428171" y="1"/>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9" name="任意多边形 53"/>
            <p:cNvSpPr/>
            <p:nvPr>
              <p:custDataLst>
                <p:tags r:id="rId5"/>
              </p:custDataLst>
            </p:nvPr>
          </p:nvSpPr>
          <p:spPr>
            <a:xfrm>
              <a:off x="14433" y="4733"/>
              <a:ext cx="3135" cy="923"/>
            </a:xfrm>
            <a:custGeom>
              <a:avLst/>
              <a:gdLst>
                <a:gd name="connsiteX0" fmla="*/ 2479495 w 2907667"/>
                <a:gd name="connsiteY0" fmla="*/ 428171 h 856344"/>
                <a:gd name="connsiteX1" fmla="*/ 2479495 w 2907667"/>
                <a:gd name="connsiteY1" fmla="*/ 428173 h 856344"/>
                <a:gd name="connsiteX2" fmla="*/ 2479496 w 2907667"/>
                <a:gd name="connsiteY2" fmla="*/ 428172 h 856344"/>
                <a:gd name="connsiteX3" fmla="*/ 428171 w 2907667"/>
                <a:gd name="connsiteY3" fmla="*/ 0 h 856344"/>
                <a:gd name="connsiteX4" fmla="*/ 2051324 w 2907667"/>
                <a:gd name="connsiteY4" fmla="*/ 0 h 856344"/>
                <a:gd name="connsiteX5" fmla="*/ 2479495 w 2907667"/>
                <a:gd name="connsiteY5" fmla="*/ 0 h 856344"/>
                <a:gd name="connsiteX6" fmla="*/ 2479496 w 2907667"/>
                <a:gd name="connsiteY6" fmla="*/ 0 h 856344"/>
                <a:gd name="connsiteX7" fmla="*/ 2907667 w 2907667"/>
                <a:gd name="connsiteY7" fmla="*/ 428172 h 856344"/>
                <a:gd name="connsiteX8" fmla="*/ 2479496 w 2907667"/>
                <a:gd name="connsiteY8" fmla="*/ 856343 h 856344"/>
                <a:gd name="connsiteX9" fmla="*/ 2479495 w 2907667"/>
                <a:gd name="connsiteY9" fmla="*/ 856343 h 856344"/>
                <a:gd name="connsiteX10" fmla="*/ 2051324 w 2907667"/>
                <a:gd name="connsiteY10" fmla="*/ 856343 h 856344"/>
                <a:gd name="connsiteX11" fmla="*/ 428173 w 2907667"/>
                <a:gd name="connsiteY11" fmla="*/ 856343 h 856344"/>
                <a:gd name="connsiteX12" fmla="*/ 428172 w 2907667"/>
                <a:gd name="connsiteY12" fmla="*/ 856344 h 856344"/>
                <a:gd name="connsiteX13" fmla="*/ 0 w 2907667"/>
                <a:gd name="connsiteY13" fmla="*/ 856344 h 856344"/>
                <a:gd name="connsiteX14" fmla="*/ 428171 w 2907667"/>
                <a:gd name="connsiteY14" fmla="*/ 428174 h 856344"/>
                <a:gd name="connsiteX15" fmla="*/ 428171 w 2907667"/>
                <a:gd name="connsiteY15" fmla="*/ 428172 h 856344"/>
                <a:gd name="connsiteX16" fmla="*/ 0 w 2907667"/>
                <a:gd name="connsiteY16" fmla="*/ 1 h 856344"/>
                <a:gd name="connsiteX17" fmla="*/ 428171 w 2907667"/>
                <a:gd name="connsiteY17" fmla="*/ 1 h 85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7667" h="856344">
                  <a:moveTo>
                    <a:pt x="2479495" y="428171"/>
                  </a:moveTo>
                  <a:lnTo>
                    <a:pt x="2479495" y="428173"/>
                  </a:lnTo>
                  <a:lnTo>
                    <a:pt x="2479496" y="428172"/>
                  </a:lnTo>
                  <a:close/>
                  <a:moveTo>
                    <a:pt x="428171" y="0"/>
                  </a:moveTo>
                  <a:lnTo>
                    <a:pt x="2051324" y="0"/>
                  </a:lnTo>
                  <a:lnTo>
                    <a:pt x="2479495" y="0"/>
                  </a:lnTo>
                  <a:lnTo>
                    <a:pt x="2479496" y="0"/>
                  </a:lnTo>
                  <a:lnTo>
                    <a:pt x="2907667" y="428172"/>
                  </a:lnTo>
                  <a:lnTo>
                    <a:pt x="2479496" y="856343"/>
                  </a:lnTo>
                  <a:lnTo>
                    <a:pt x="2479495" y="856343"/>
                  </a:lnTo>
                  <a:lnTo>
                    <a:pt x="2051324" y="856343"/>
                  </a:lnTo>
                  <a:lnTo>
                    <a:pt x="428173" y="856343"/>
                  </a:lnTo>
                  <a:lnTo>
                    <a:pt x="428172" y="856344"/>
                  </a:lnTo>
                  <a:lnTo>
                    <a:pt x="0" y="856344"/>
                  </a:lnTo>
                  <a:lnTo>
                    <a:pt x="428171" y="428174"/>
                  </a:lnTo>
                  <a:lnTo>
                    <a:pt x="428171" y="428172"/>
                  </a:lnTo>
                  <a:lnTo>
                    <a:pt x="0" y="1"/>
                  </a:lnTo>
                  <a:lnTo>
                    <a:pt x="428171" y="1"/>
                  </a:lnTo>
                  <a:close/>
                </a:path>
              </a:pathLst>
            </a:custGeom>
            <a:solidFill>
              <a:srgbClr val="80C1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0" name="文本框 9"/>
            <p:cNvSpPr txBox="1"/>
            <p:nvPr>
              <p:custDataLst>
                <p:tags r:id="rId6"/>
              </p:custDataLst>
            </p:nvPr>
          </p:nvSpPr>
          <p:spPr>
            <a:xfrm>
              <a:off x="1944" y="4891"/>
              <a:ext cx="2472" cy="531"/>
            </a:xfrm>
            <a:prstGeom prst="rect">
              <a:avLst/>
            </a:prstGeom>
            <a:noFill/>
          </p:spPr>
          <p:txBody>
            <a:bodyPr wrap="square" rtlCol="0">
              <a:spAutoFit/>
            </a:bodyPr>
            <a:lstStyle/>
            <a:p>
              <a:pPr algn="ctr"/>
              <a:r>
                <a:rPr lang="zh-CN" altLang="en-US" sz="1600" b="1"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Color scheme</a:t>
              </a:r>
              <a:endParaRPr lang="zh-CN" altLang="en-US" sz="1600" b="1"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1" name="文本框 10"/>
            <p:cNvSpPr txBox="1"/>
            <p:nvPr>
              <p:custDataLst>
                <p:tags r:id="rId7"/>
              </p:custDataLst>
            </p:nvPr>
          </p:nvSpPr>
          <p:spPr>
            <a:xfrm>
              <a:off x="5315" y="4891"/>
              <a:ext cx="2162" cy="531"/>
            </a:xfrm>
            <a:prstGeom prst="rect">
              <a:avLst/>
            </a:prstGeom>
            <a:noFill/>
          </p:spPr>
          <p:txBody>
            <a:bodyPr wrap="square" rtlCol="0">
              <a:spAutoFit/>
            </a:bodyPr>
            <a:lstStyle/>
            <a:p>
              <a:pPr algn="ctr"/>
              <a:r>
                <a:rPr lang="en-US" altLang="zh-CN" sz="1600" b="1"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C</a:t>
              </a:r>
              <a:r>
                <a:rPr lang="zh-CN" altLang="en-US" sz="1600" b="1"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onception</a:t>
              </a:r>
              <a:endParaRPr lang="zh-CN" altLang="en-US" sz="1600" b="1"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2" name="文本框 11"/>
            <p:cNvSpPr txBox="1"/>
            <p:nvPr>
              <p:custDataLst>
                <p:tags r:id="rId8"/>
              </p:custDataLst>
            </p:nvPr>
          </p:nvSpPr>
          <p:spPr>
            <a:xfrm>
              <a:off x="7818" y="4891"/>
              <a:ext cx="3907" cy="531"/>
            </a:xfrm>
            <a:prstGeom prst="rect">
              <a:avLst/>
            </a:prstGeom>
            <a:noFill/>
          </p:spPr>
          <p:txBody>
            <a:bodyPr wrap="square" rtlCol="0">
              <a:spAutoFit/>
            </a:bodyPr>
            <a:lstStyle/>
            <a:p>
              <a:pPr algn="ctr"/>
              <a:r>
                <a:rPr lang="zh-CN" altLang="en-US" sz="1600" b="1"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User experience</a:t>
              </a:r>
              <a:endParaRPr lang="zh-CN" altLang="en-US" sz="1600" b="1"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3" name="文本框 12"/>
            <p:cNvSpPr txBox="1"/>
            <p:nvPr>
              <p:custDataLst>
                <p:tags r:id="rId9"/>
              </p:custDataLst>
            </p:nvPr>
          </p:nvSpPr>
          <p:spPr>
            <a:xfrm>
              <a:off x="11455" y="4891"/>
              <a:ext cx="2912" cy="531"/>
            </a:xfrm>
            <a:prstGeom prst="rect">
              <a:avLst/>
            </a:prstGeom>
            <a:noFill/>
          </p:spPr>
          <p:txBody>
            <a:bodyPr wrap="square" rtlCol="0">
              <a:spAutoFit/>
            </a:bodyPr>
            <a:lstStyle/>
            <a:p>
              <a:pPr algn="ctr"/>
              <a:r>
                <a:rPr lang="zh-CN" altLang="en-US" sz="1600" b="1"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Color allocation</a:t>
              </a:r>
              <a:endParaRPr lang="zh-CN" altLang="en-US" sz="1600" b="1"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4" name="文本框 13"/>
            <p:cNvSpPr txBox="1"/>
            <p:nvPr>
              <p:custDataLst>
                <p:tags r:id="rId10"/>
              </p:custDataLst>
            </p:nvPr>
          </p:nvSpPr>
          <p:spPr>
            <a:xfrm>
              <a:off x="14960" y="4891"/>
              <a:ext cx="2096" cy="531"/>
            </a:xfrm>
            <a:prstGeom prst="rect">
              <a:avLst/>
            </a:prstGeom>
            <a:noFill/>
          </p:spPr>
          <p:txBody>
            <a:bodyPr wrap="square" rtlCol="0">
              <a:spAutoFit/>
            </a:bodyPr>
            <a:lstStyle/>
            <a:p>
              <a:pPr algn="ctr"/>
              <a:r>
                <a:rPr lang="zh-CN" altLang="en-US" sz="1600" b="1"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rPr>
                <a:t>Combination</a:t>
              </a:r>
              <a:endParaRPr lang="zh-CN" altLang="en-US" b="1" dirty="0">
                <a:solidFill>
                  <a:schemeClr val="bg1"/>
                </a:solidFill>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5" name="图标07"/>
            <p:cNvSpPr>
              <a:spLocks noChangeAspect="1"/>
            </p:cNvSpPr>
            <p:nvPr>
              <p:custDataLst>
                <p:tags r:id="rId11"/>
              </p:custDataLst>
            </p:nvPr>
          </p:nvSpPr>
          <p:spPr bwMode="auto">
            <a:xfrm rot="10800000">
              <a:off x="2590" y="3203"/>
              <a:ext cx="939" cy="938"/>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rgbClr val="80C168"/>
            </a:solidFill>
            <a:ln>
              <a:noFill/>
            </a:ln>
            <a:effectLst/>
          </p:spPr>
          <p:txBody>
            <a:bodyPr/>
            <a:lstStyle/>
            <a:p>
              <a:endParaRPr lang="zh-CN" altLang="en-US"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6" name="文本框 15"/>
            <p:cNvSpPr txBox="1"/>
            <p:nvPr>
              <p:custDataLst>
                <p:tags r:id="rId12"/>
              </p:custDataLst>
            </p:nvPr>
          </p:nvSpPr>
          <p:spPr>
            <a:xfrm>
              <a:off x="1184" y="5858"/>
              <a:ext cx="3526" cy="3197"/>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The color design of the webpage is simple and elegant, with green as the main color, including dark olive green and front olive green, supplemented by gray.</a:t>
              </a:r>
              <a:endPar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17" name="图标07"/>
            <p:cNvSpPr>
              <a:spLocks noChangeAspect="1"/>
            </p:cNvSpPr>
            <p:nvPr>
              <p:custDataLst>
                <p:tags r:id="rId13"/>
              </p:custDataLst>
            </p:nvPr>
          </p:nvSpPr>
          <p:spPr bwMode="auto">
            <a:xfrm rot="10800000">
              <a:off x="5990" y="3203"/>
              <a:ext cx="939" cy="938"/>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lumMod val="85000"/>
              </a:schemeClr>
            </a:solidFill>
            <a:ln>
              <a:noFill/>
            </a:ln>
            <a:effectLst/>
          </p:spPr>
          <p:txBody>
            <a:bodyPr/>
            <a:lstStyle/>
            <a:p>
              <a:endParaRPr lang="zh-CN" altLang="en-US"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18" name="文本框 17"/>
            <p:cNvSpPr txBox="1"/>
            <p:nvPr>
              <p:custDataLst>
                <p:tags r:id="rId14"/>
              </p:custDataLst>
            </p:nvPr>
          </p:nvSpPr>
          <p:spPr>
            <a:xfrm>
              <a:off x="4710" y="5858"/>
              <a:ext cx="3256" cy="4942"/>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The green color scheme, as the main color tone, can intuitively convey the concept of respecting and protecting the natural environment, and it perfectly matches the green travel theme promoted on the website.</a:t>
              </a:r>
              <a:endPar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a:p>
              <a:pPr algn="ctr">
                <a:lnSpc>
                  <a:spcPct val="150000"/>
                </a:lnSpc>
              </a:pPr>
              <a:endPar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19" name="图标07"/>
            <p:cNvSpPr>
              <a:spLocks noChangeAspect="1"/>
            </p:cNvSpPr>
            <p:nvPr>
              <p:custDataLst>
                <p:tags r:id="rId15"/>
              </p:custDataLst>
            </p:nvPr>
          </p:nvSpPr>
          <p:spPr bwMode="auto">
            <a:xfrm rot="10800000">
              <a:off x="9135" y="3203"/>
              <a:ext cx="939" cy="938"/>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rgbClr val="80C168"/>
            </a:solidFill>
            <a:ln>
              <a:noFill/>
            </a:ln>
            <a:effectLst/>
          </p:spPr>
          <p:txBody>
            <a:bodyPr/>
            <a:lstStyle/>
            <a:p>
              <a:endParaRPr lang="zh-CN" altLang="en-US"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20" name="文本框 19"/>
            <p:cNvSpPr txBox="1"/>
            <p:nvPr>
              <p:custDataLst>
                <p:tags r:id="rId16"/>
              </p:custDataLst>
            </p:nvPr>
          </p:nvSpPr>
          <p:spPr>
            <a:xfrm>
              <a:off x="7966" y="5858"/>
              <a:ext cx="3232" cy="4506"/>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Green has a natural calming effect and can provide people with a peaceful and comfortable visual experience. Enhance users' expectations and interest in tourism activities.</a:t>
              </a:r>
              <a:endPar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a:p>
              <a:pPr algn="ctr">
                <a:lnSpc>
                  <a:spcPct val="150000"/>
                </a:lnSpc>
              </a:pPr>
              <a:endPar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21" name="图标07"/>
            <p:cNvSpPr>
              <a:spLocks noChangeAspect="1"/>
            </p:cNvSpPr>
            <p:nvPr>
              <p:custDataLst>
                <p:tags r:id="rId17"/>
              </p:custDataLst>
            </p:nvPr>
          </p:nvSpPr>
          <p:spPr bwMode="auto">
            <a:xfrm rot="10800000">
              <a:off x="12447" y="3203"/>
              <a:ext cx="939" cy="938"/>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lumMod val="85000"/>
              </a:schemeClr>
            </a:solidFill>
            <a:ln>
              <a:noFill/>
            </a:ln>
            <a:effectLst/>
          </p:spPr>
          <p:txBody>
            <a:bodyPr/>
            <a:lstStyle/>
            <a:p>
              <a:endParaRPr lang="zh-CN" altLang="en-US"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22" name="文本框 21"/>
            <p:cNvSpPr txBox="1"/>
            <p:nvPr>
              <p:custDataLst>
                <p:tags r:id="rId18"/>
              </p:custDataLst>
            </p:nvPr>
          </p:nvSpPr>
          <p:spPr>
            <a:xfrm>
              <a:off x="11225" y="5858"/>
              <a:ext cx="3213" cy="4942"/>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Green is used to highlight key elements in web pages, such as registration buttons, itinerary bookings, etc. Light gray, as a neutral color, serves as a background to make the content more eye-catching.</a:t>
              </a:r>
              <a:endPar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a:p>
              <a:pPr algn="ctr">
                <a:lnSpc>
                  <a:spcPct val="150000"/>
                </a:lnSpc>
              </a:pPr>
              <a:endPar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sp>
          <p:nvSpPr>
            <p:cNvPr id="23" name="图标07"/>
            <p:cNvSpPr>
              <a:spLocks noChangeAspect="1"/>
            </p:cNvSpPr>
            <p:nvPr>
              <p:custDataLst>
                <p:tags r:id="rId19"/>
              </p:custDataLst>
            </p:nvPr>
          </p:nvSpPr>
          <p:spPr bwMode="auto">
            <a:xfrm rot="10800000">
              <a:off x="15538" y="3181"/>
              <a:ext cx="939" cy="938"/>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rgbClr val="80C168"/>
            </a:solidFill>
            <a:ln>
              <a:noFill/>
            </a:ln>
            <a:effectLst/>
          </p:spPr>
          <p:txBody>
            <a:bodyPr/>
            <a:lstStyle/>
            <a:p>
              <a:endParaRPr lang="zh-CN" altLang="en-US" dirty="0">
                <a:latin typeface="思源黑体 CN Bold" panose="020B0800000000000000" pitchFamily="34" charset="-122"/>
                <a:ea typeface="思源黑体 CN Bold" panose="020B0800000000000000" pitchFamily="34" charset="-122"/>
                <a:cs typeface="+mn-ea"/>
                <a:sym typeface="字魂58号-创中黑" panose="00000500000000000000" pitchFamily="2" charset="-122"/>
              </a:endParaRPr>
            </a:p>
          </p:txBody>
        </p:sp>
        <p:sp>
          <p:nvSpPr>
            <p:cNvPr id="24" name="文本框 23"/>
            <p:cNvSpPr txBox="1"/>
            <p:nvPr>
              <p:custDataLst>
                <p:tags r:id="rId20"/>
              </p:custDataLst>
            </p:nvPr>
          </p:nvSpPr>
          <p:spPr>
            <a:xfrm>
              <a:off x="14573" y="5858"/>
              <a:ext cx="2993" cy="3633"/>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rPr>
                <a:t>The combination of green and light gray can convey a warm and welcoming feeling, allowing users to experience a relaxed and trusting atmosphere.</a:t>
              </a:r>
              <a:endPar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cs typeface="+mn-ea"/>
                <a:sym typeface="字魂58号-创中黑" panose="00000500000000000000"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Lst>
  </p:timing>
</p:sld>
</file>

<file path=ppt/tags/tag1.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10.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100.xml><?xml version="1.0" encoding="utf-8"?>
<p:tagLst xmlns:p="http://schemas.openxmlformats.org/presentationml/2006/main">
  <p:tag name="KSO_WM_DIAGRAM_VIRTUALLY_FRAME" val="{&quot;height&quot;:414.45,&quot;left&quot;:102.96023622047244,&quot;top&quot;:98.08708661417322,&quot;width&quot;:835.35}"/>
</p:tagLst>
</file>

<file path=ppt/tags/tag101.xml><?xml version="1.0" encoding="utf-8"?>
<p:tagLst xmlns:p="http://schemas.openxmlformats.org/presentationml/2006/main">
  <p:tag name="KSO_WM_DIAGRAM_VIRTUALLY_FRAME" val="{&quot;height&quot;:414.45,&quot;left&quot;:102.96023622047244,&quot;top&quot;:98.08708661417322,&quot;width&quot;:835.35}"/>
</p:tagLst>
</file>

<file path=ppt/tags/tag102.xml><?xml version="1.0" encoding="utf-8"?>
<p:tagLst xmlns:p="http://schemas.openxmlformats.org/presentationml/2006/main">
  <p:tag name="KSO_WM_DIAGRAM_VIRTUALLY_FRAME" val="{&quot;height&quot;:414.45,&quot;left&quot;:102.96023622047244,&quot;top&quot;:98.08708661417322,&quot;width&quot;:835.35}"/>
</p:tagLst>
</file>

<file path=ppt/tags/tag103.xml><?xml version="1.0" encoding="utf-8"?>
<p:tagLst xmlns:p="http://schemas.openxmlformats.org/presentationml/2006/main">
  <p:tag name="KSO_WM_DIAGRAM_VIRTUALLY_FRAME" val="{&quot;height&quot;:414.45,&quot;left&quot;:102.96023622047244,&quot;top&quot;:98.08708661417322,&quot;width&quot;:835.35}"/>
</p:tagLst>
</file>

<file path=ppt/tags/tag104.xml><?xml version="1.0" encoding="utf-8"?>
<p:tagLst xmlns:p="http://schemas.openxmlformats.org/presentationml/2006/main">
  <p:tag name="KSO_WM_DIAGRAM_VIRTUALLY_FRAME" val="{&quot;height&quot;:414.45,&quot;left&quot;:102.96023622047244,&quot;top&quot;:98.08708661417322,&quot;width&quot;:835.35}"/>
</p:tagLst>
</file>

<file path=ppt/tags/tag105.xml><?xml version="1.0" encoding="utf-8"?>
<p:tagLst xmlns:p="http://schemas.openxmlformats.org/presentationml/2006/main">
  <p:tag name="KSO_WM_DIAGRAM_VIRTUALLY_FRAME" val="{&quot;height&quot;:414.45,&quot;left&quot;:102.96023622047244,&quot;top&quot;:98.08708661417322,&quot;width&quot;:835.35}"/>
</p:tagLst>
</file>

<file path=ppt/tags/tag106.xml><?xml version="1.0" encoding="utf-8"?>
<p:tagLst xmlns:p="http://schemas.openxmlformats.org/presentationml/2006/main">
  <p:tag name="KSO_WM_DIAGRAM_VIRTUALLY_FRAME" val="{&quot;height&quot;:414.45,&quot;left&quot;:102.96023622047244,&quot;top&quot;:98.08708661417322,&quot;width&quot;:835.35}"/>
</p:tagLst>
</file>

<file path=ppt/tags/tag107.xml><?xml version="1.0" encoding="utf-8"?>
<p:tagLst xmlns:p="http://schemas.openxmlformats.org/presentationml/2006/main">
  <p:tag name="KSO_WM_DIAGRAM_VIRTUALLY_FRAME" val="{&quot;height&quot;:414.45,&quot;left&quot;:102.96023622047244,&quot;top&quot;:98.08708661417322,&quot;width&quot;:835.35}"/>
</p:tagLst>
</file>

<file path=ppt/tags/tag108.xml><?xml version="1.0" encoding="utf-8"?>
<p:tagLst xmlns:p="http://schemas.openxmlformats.org/presentationml/2006/main">
  <p:tag name="KSO_WM_DIAGRAM_VIRTUALLY_FRAME" val="{&quot;height&quot;:414.45,&quot;left&quot;:102.96023622047244,&quot;top&quot;:98.08708661417322,&quot;width&quot;:835.35}"/>
</p:tagLst>
</file>

<file path=ppt/tags/tag109.xml><?xml version="1.0" encoding="utf-8"?>
<p:tagLst xmlns:p="http://schemas.openxmlformats.org/presentationml/2006/main">
  <p:tag name="KSO_WM_DIAGRAM_VIRTUALLY_FRAME" val="{&quot;height&quot;:414.45,&quot;left&quot;:102.96023622047244,&quot;top&quot;:98.08708661417322,&quot;width&quot;:835.35}"/>
</p:tagLst>
</file>

<file path=ppt/tags/tag11.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110.xml><?xml version="1.0" encoding="utf-8"?>
<p:tagLst xmlns:p="http://schemas.openxmlformats.org/presentationml/2006/main">
  <p:tag name="KSO_WM_DIAGRAM_VIRTUALLY_FRAME" val="{&quot;height&quot;:414.45,&quot;left&quot;:102.96023622047244,&quot;top&quot;:98.08708661417322,&quot;width&quot;:835.35}"/>
</p:tagLst>
</file>

<file path=ppt/tags/tag111.xml><?xml version="1.0" encoding="utf-8"?>
<p:tagLst xmlns:p="http://schemas.openxmlformats.org/presentationml/2006/main">
  <p:tag name="KSO_WM_DIAGRAM_VIRTUALLY_FRAME" val="{&quot;height&quot;:414.45,&quot;left&quot;:102.96023622047244,&quot;top&quot;:98.08708661417322,&quot;width&quot;:835.35}"/>
</p:tagLst>
</file>

<file path=ppt/tags/tag112.xml><?xml version="1.0" encoding="utf-8"?>
<p:tagLst xmlns:p="http://schemas.openxmlformats.org/presentationml/2006/main">
  <p:tag name="KSO_WM_DIAGRAM_VIRTUALLY_FRAME" val="{&quot;height&quot;:414.45,&quot;left&quot;:102.96023622047244,&quot;top&quot;:98.08708661417322,&quot;width&quot;:835.35}"/>
</p:tagLst>
</file>

<file path=ppt/tags/tag113.xml><?xml version="1.0" encoding="utf-8"?>
<p:tagLst xmlns:p="http://schemas.openxmlformats.org/presentationml/2006/main">
  <p:tag name="KSO_WM_DIAGRAM_VIRTUALLY_FRAME" val="{&quot;height&quot;:414.45,&quot;left&quot;:102.96023622047244,&quot;top&quot;:98.08708661417322,&quot;width&quot;:835.35}"/>
</p:tagLst>
</file>

<file path=ppt/tags/tag114.xml><?xml version="1.0" encoding="utf-8"?>
<p:tagLst xmlns:p="http://schemas.openxmlformats.org/presentationml/2006/main">
  <p:tag name="KSO_WM_DIAGRAM_VIRTUALLY_FRAME" val="{&quot;height&quot;:382.81031496062985,&quot;left&quot;:87.11771653543306,&quot;top&quot;:100.5,&quot;width&quot;:785.7645669291338}"/>
</p:tagLst>
</file>

<file path=ppt/tags/tag115.xml><?xml version="1.0" encoding="utf-8"?>
<p:tagLst xmlns:p="http://schemas.openxmlformats.org/presentationml/2006/main">
  <p:tag name="KSO_WM_DIAGRAM_VIRTUALLY_FRAME" val="{&quot;height&quot;:382.81031496062985,&quot;left&quot;:87.11771653543306,&quot;top&quot;:100.5,&quot;width&quot;:785.7645669291338}"/>
</p:tagLst>
</file>

<file path=ppt/tags/tag116.xml><?xml version="1.0" encoding="utf-8"?>
<p:tagLst xmlns:p="http://schemas.openxmlformats.org/presentationml/2006/main">
  <p:tag name="KSO_WM_DIAGRAM_VIRTUALLY_FRAME" val="{&quot;height&quot;:382.81031496062985,&quot;left&quot;:87.11771653543306,&quot;top&quot;:100.5,&quot;width&quot;:785.7645669291338}"/>
</p:tagLst>
</file>

<file path=ppt/tags/tag117.xml><?xml version="1.0" encoding="utf-8"?>
<p:tagLst xmlns:p="http://schemas.openxmlformats.org/presentationml/2006/main">
  <p:tag name="KSO_WM_DIAGRAM_VIRTUALLY_FRAME" val="{&quot;height&quot;:382.81031496062985,&quot;left&quot;:87.11771653543306,&quot;top&quot;:100.5,&quot;width&quot;:785.7645669291338}"/>
</p:tagLst>
</file>

<file path=ppt/tags/tag118.xml><?xml version="1.0" encoding="utf-8"?>
<p:tagLst xmlns:p="http://schemas.openxmlformats.org/presentationml/2006/main">
  <p:tag name="KSO_WM_DIAGRAM_VIRTUALLY_FRAME" val="{&quot;height&quot;:382.81031496062985,&quot;left&quot;:87.11771653543306,&quot;top&quot;:100.5,&quot;width&quot;:785.7645669291338}"/>
</p:tagLst>
</file>

<file path=ppt/tags/tag119.xml><?xml version="1.0" encoding="utf-8"?>
<p:tagLst xmlns:p="http://schemas.openxmlformats.org/presentationml/2006/main">
  <p:tag name="KSO_WM_DIAGRAM_VIRTUALLY_FRAME" val="{&quot;height&quot;:382.81031496062985,&quot;left&quot;:87.11771653543306,&quot;top&quot;:100.5,&quot;width&quot;:785.7645669291338}"/>
</p:tagLst>
</file>

<file path=ppt/tags/tag12.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120.xml><?xml version="1.0" encoding="utf-8"?>
<p:tagLst xmlns:p="http://schemas.openxmlformats.org/presentationml/2006/main">
  <p:tag name="KSO_WM_DIAGRAM_VIRTUALLY_FRAME" val="{&quot;height&quot;:382.81031496062985,&quot;left&quot;:87.11771653543306,&quot;top&quot;:100.5,&quot;width&quot;:785.7645669291338}"/>
</p:tagLst>
</file>

<file path=ppt/tags/tag121.xml><?xml version="1.0" encoding="utf-8"?>
<p:tagLst xmlns:p="http://schemas.openxmlformats.org/presentationml/2006/main">
  <p:tag name="KSO_WM_DIAGRAM_VIRTUALLY_FRAME" val="{&quot;height&quot;:382.81031496062985,&quot;left&quot;:87.11771653543306,&quot;top&quot;:100.5,&quot;width&quot;:785.7645669291338}"/>
</p:tagLst>
</file>

<file path=ppt/tags/tag122.xml><?xml version="1.0" encoding="utf-8"?>
<p:tagLst xmlns:p="http://schemas.openxmlformats.org/presentationml/2006/main">
  <p:tag name="KSO_WM_DIAGRAM_VIRTUALLY_FRAME" val="{&quot;height&quot;:382.81031496062985,&quot;left&quot;:87.11771653543306,&quot;top&quot;:100.5,&quot;width&quot;:785.7645669291338}"/>
</p:tagLst>
</file>

<file path=ppt/tags/tag123.xml><?xml version="1.0" encoding="utf-8"?>
<p:tagLst xmlns:p="http://schemas.openxmlformats.org/presentationml/2006/main">
  <p:tag name="KSO_WM_DIAGRAM_VIRTUALLY_FRAME" val="{&quot;height&quot;:382.81031496062985,&quot;left&quot;:87.11771653543306,&quot;top&quot;:100.5,&quot;width&quot;:785.7645669291338}"/>
</p:tagLst>
</file>

<file path=ppt/tags/tag124.xml><?xml version="1.0" encoding="utf-8"?>
<p:tagLst xmlns:p="http://schemas.openxmlformats.org/presentationml/2006/main">
  <p:tag name="KSO_WM_DIAGRAM_VIRTUALLY_FRAME" val="{&quot;height&quot;:382.81031496062985,&quot;left&quot;:87.11771653543306,&quot;top&quot;:100.5,&quot;width&quot;:785.7645669291338}"/>
</p:tagLst>
</file>

<file path=ppt/tags/tag125.xml><?xml version="1.0" encoding="utf-8"?>
<p:tagLst xmlns:p="http://schemas.openxmlformats.org/presentationml/2006/main">
  <p:tag name="KSO_WM_DIAGRAM_VIRTUALLY_FRAME" val="{&quot;height&quot;:382.81031496062985,&quot;left&quot;:87.11771653543306,&quot;top&quot;:100.5,&quot;width&quot;:785.7645669291338}"/>
</p:tagLst>
</file>

<file path=ppt/tags/tag126.xml><?xml version="1.0" encoding="utf-8"?>
<p:tagLst xmlns:p="http://schemas.openxmlformats.org/presentationml/2006/main">
  <p:tag name="KSO_WM_DIAGRAM_VIRTUALLY_FRAME" val="{&quot;height&quot;:382.81031496062985,&quot;left&quot;:87.11771653543306,&quot;top&quot;:100.5,&quot;width&quot;:785.7645669291338}"/>
</p:tagLst>
</file>

<file path=ppt/tags/tag127.xml><?xml version="1.0" encoding="utf-8"?>
<p:tagLst xmlns:p="http://schemas.openxmlformats.org/presentationml/2006/main">
  <p:tag name="KSO_WM_DIAGRAM_VIRTUALLY_FRAME" val="{&quot;height&quot;:382.81031496062985,&quot;left&quot;:87.11771653543306,&quot;top&quot;:100.5,&quot;width&quot;:785.7645669291338}"/>
</p:tagLst>
</file>

<file path=ppt/tags/tag128.xml><?xml version="1.0" encoding="utf-8"?>
<p:tagLst xmlns:p="http://schemas.openxmlformats.org/presentationml/2006/main">
  <p:tag name="KSO_WM_DIAGRAM_VIRTUALLY_FRAME" val="{&quot;height&quot;:382.81031496062985,&quot;left&quot;:87.11771653543306,&quot;top&quot;:100.5,&quot;width&quot;:785.7645669291338}"/>
</p:tagLst>
</file>

<file path=ppt/tags/tag129.xml><?xml version="1.0" encoding="utf-8"?>
<p:tagLst xmlns:p="http://schemas.openxmlformats.org/presentationml/2006/main">
  <p:tag name="KSO_WM_DIAGRAM_VIRTUALLY_FRAME" val="{&quot;height&quot;:382.81031496062985,&quot;left&quot;:87.11771653543306,&quot;top&quot;:100.5,&quot;width&quot;:785.7645669291338}"/>
</p:tagLst>
</file>

<file path=ppt/tags/tag13.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130.xml><?xml version="1.0" encoding="utf-8"?>
<p:tagLst xmlns:p="http://schemas.openxmlformats.org/presentationml/2006/main">
  <p:tag name="KSO_WM_DIAGRAM_VIRTUALLY_FRAME" val="{&quot;height&quot;:382.81031496062985,&quot;left&quot;:87.11771653543306,&quot;top&quot;:100.5,&quot;width&quot;:785.7645669291338}"/>
</p:tagLst>
</file>

<file path=ppt/tags/tag131.xml><?xml version="1.0" encoding="utf-8"?>
<p:tagLst xmlns:p="http://schemas.openxmlformats.org/presentationml/2006/main">
  <p:tag name="KSO_WM_DIAGRAM_VIRTUALLY_FRAME" val="{&quot;height&quot;:382.81031496062985,&quot;left&quot;:87.11771653543306,&quot;top&quot;:100.5,&quot;width&quot;:785.7645669291338}"/>
</p:tagLst>
</file>

<file path=ppt/tags/tag132.xml><?xml version="1.0" encoding="utf-8"?>
<p:tagLst xmlns:p="http://schemas.openxmlformats.org/presentationml/2006/main">
  <p:tag name="KSO_WM_DIAGRAM_VIRTUALLY_FRAME" val="{&quot;height&quot;:382.81031496062985,&quot;left&quot;:87.11771653543306,&quot;top&quot;:100.5,&quot;width&quot;:785.7645669291338}"/>
</p:tagLst>
</file>

<file path=ppt/tags/tag133.xml><?xml version="1.0" encoding="utf-8"?>
<p:tagLst xmlns:p="http://schemas.openxmlformats.org/presentationml/2006/main">
  <p:tag name="KSO_WM_DIAGRAM_VIRTUALLY_FRAME" val="{&quot;height&quot;:382.81031496062985,&quot;left&quot;:87.11771653543306,&quot;top&quot;:100.5,&quot;width&quot;:785.7645669291338}"/>
</p:tagLst>
</file>

<file path=ppt/tags/tag134.xml><?xml version="1.0" encoding="utf-8"?>
<p:tagLst xmlns:p="http://schemas.openxmlformats.org/presentationml/2006/main">
  <p:tag name="KSO_WM_DIAGRAM_VIRTUALLY_FRAME" val="{&quot;height&quot;:382.81031496062985,&quot;left&quot;:87.11771653543306,&quot;top&quot;:100.5,&quot;width&quot;:785.7645669291338}"/>
</p:tagLst>
</file>

<file path=ppt/tags/tag135.xml><?xml version="1.0" encoding="utf-8"?>
<p:tagLst xmlns:p="http://schemas.openxmlformats.org/presentationml/2006/main">
  <p:tag name="KSO_WM_DIAGRAM_VIRTUALLY_FRAME" val="{&quot;height&quot;:382.81031496062985,&quot;left&quot;:87.11771653543306,&quot;top&quot;:100.5,&quot;width&quot;:785.7645669291338}"/>
</p:tagLst>
</file>

<file path=ppt/tags/tag136.xml><?xml version="1.0" encoding="utf-8"?>
<p:tagLst xmlns:p="http://schemas.openxmlformats.org/presentationml/2006/main">
  <p:tag name="KSO_WM_DIAGRAM_VIRTUALLY_FRAME" val="{&quot;height&quot;:382.81031496062985,&quot;left&quot;:87.11771653543306,&quot;top&quot;:100.5,&quot;width&quot;:785.7645669291338}"/>
</p:tagLst>
</file>

<file path=ppt/tags/tag137.xml><?xml version="1.0" encoding="utf-8"?>
<p:tagLst xmlns:p="http://schemas.openxmlformats.org/presentationml/2006/main">
  <p:tag name="commondata" val="eyJjb3VudCI6MTMsImhkaWQiOiJlZWZiNDM3ZjAwYWE1NDBiNzc1ZmRiZjQyMTM0OWNhYyIsInVzZXJDb3VudCI6Mn0="/>
</p:tagLst>
</file>

<file path=ppt/tags/tag14.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15.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16.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17.xml><?xml version="1.0" encoding="utf-8"?>
<p:tagLst xmlns:p="http://schemas.openxmlformats.org/presentationml/2006/main">
  <p:tag name="KSO_WM_DIAGRAM_VIRTUALLY_FRAME" val="{&quot;height&quot;:57.78850393700791,&quot;left&quot;:415.0969291338582,&quot;top&quot;:364.87818897637794,&quot;width&quot;:588.9147244094487}"/>
</p:tagLst>
</file>

<file path=ppt/tags/tag18.xml><?xml version="1.0" encoding="utf-8"?>
<p:tagLst xmlns:p="http://schemas.openxmlformats.org/presentationml/2006/main">
  <p:tag name="KSO_WM_DIAGRAM_VIRTUALLY_FRAME" val="{&quot;height&quot;:57.78850393700791,&quot;left&quot;:415.0969291338582,&quot;top&quot;:364.87818897637794,&quot;width&quot;:588.9147244094487}"/>
</p:tagLst>
</file>

<file path=ppt/tags/tag19.xml><?xml version="1.0" encoding="utf-8"?>
<p:tagLst xmlns:p="http://schemas.openxmlformats.org/presentationml/2006/main">
  <p:tag name="KSO_WM_DIAGRAM_VIRTUALLY_FRAME" val="{&quot;height&quot;:57.78850393700791,&quot;left&quot;:415.0969291338582,&quot;top&quot;:364.87818897637794,&quot;width&quot;:588.9147244094487}"/>
</p:tagLst>
</file>

<file path=ppt/tags/tag2.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20.xml><?xml version="1.0" encoding="utf-8"?>
<p:tagLst xmlns:p="http://schemas.openxmlformats.org/presentationml/2006/main">
  <p:tag name="KSO_WM_DIAGRAM_VIRTUALLY_FRAME" val="{&quot;height&quot;:57.78850393700791,&quot;left&quot;:415.0969291338582,&quot;top&quot;:364.87818897637794,&quot;width&quot;:588.9147244094487}"/>
</p:tagLst>
</file>

<file path=ppt/tags/tag21.xml><?xml version="1.0" encoding="utf-8"?>
<p:tagLst xmlns:p="http://schemas.openxmlformats.org/presentationml/2006/main">
  <p:tag name="KSO_WM_DIAGRAM_VIRTUALLY_FRAME" val="{&quot;height&quot;:57.78850393700791,&quot;left&quot;:415.0969291338582,&quot;top&quot;:364.87818897637794,&quot;width&quot;:588.9147244094487}"/>
</p:tagLst>
</file>

<file path=ppt/tags/tag22.xml><?xml version="1.0" encoding="utf-8"?>
<p:tagLst xmlns:p="http://schemas.openxmlformats.org/presentationml/2006/main">
  <p:tag name="KSO_WM_DIAGRAM_VIRTUALLY_FRAME" val="{&quot;height&quot;:57.78850393700791,&quot;left&quot;:415.0969291338582,&quot;top&quot;:364.87818897637794,&quot;width&quot;:588.9147244094487}"/>
</p:tagLst>
</file>

<file path=ppt/tags/tag23.xml><?xml version="1.0" encoding="utf-8"?>
<p:tagLst xmlns:p="http://schemas.openxmlformats.org/presentationml/2006/main">
  <p:tag name="KSO_WM_DIAGRAM_VIRTUALLY_FRAME" val="{&quot;height&quot;:57.78850393700791,&quot;left&quot;:415.0969291338582,&quot;top&quot;:364.87818897637794,&quot;width&quot;:588.9147244094487}"/>
</p:tagLst>
</file>

<file path=ppt/tags/tag24.xml><?xml version="1.0" encoding="utf-8"?>
<p:tagLst xmlns:p="http://schemas.openxmlformats.org/presentationml/2006/main">
  <p:tag name="KSO_WM_DIAGRAM_VIRTUALLY_FRAME" val="{&quot;height&quot;:57.78850393700791,&quot;left&quot;:415.0969291338582,&quot;top&quot;:364.87818897637794,&quot;width&quot;:588.9147244094487}"/>
</p:tagLst>
</file>

<file path=ppt/tags/tag25.xml><?xml version="1.0" encoding="utf-8"?>
<p:tagLst xmlns:p="http://schemas.openxmlformats.org/presentationml/2006/main">
  <p:tag name="KSO_WM_DIAGRAM_VIRTUALLY_FRAME" val="{&quot;height&quot;:57.78850393700791,&quot;left&quot;:415.0969291338582,&quot;top&quot;:364.87818897637794,&quot;width&quot;:588.9147244094487}"/>
</p:tagLst>
</file>

<file path=ppt/tags/tag26.xml><?xml version="1.0" encoding="utf-8"?>
<p:tagLst xmlns:p="http://schemas.openxmlformats.org/presentationml/2006/main">
  <p:tag name="KSO_WM_DIAGRAM_VIRTUALLY_FRAME" val="{&quot;height&quot;:291.3612598425196,&quot;left&quot;:76.71023622047244,&quot;top&quot;:154.6870866141732,&quot;width&quot;:419.4775590551182}"/>
</p:tagLst>
</file>

<file path=ppt/tags/tag27.xml><?xml version="1.0" encoding="utf-8"?>
<p:tagLst xmlns:p="http://schemas.openxmlformats.org/presentationml/2006/main">
  <p:tag name="KSO_WM_DIAGRAM_VIRTUALLY_FRAME" val="{&quot;height&quot;:291.3612598425196,&quot;left&quot;:76.71023622047244,&quot;top&quot;:154.6870866141732,&quot;width&quot;:419.4775590551182}"/>
</p:tagLst>
</file>

<file path=ppt/tags/tag28.xml><?xml version="1.0" encoding="utf-8"?>
<p:tagLst xmlns:p="http://schemas.openxmlformats.org/presentationml/2006/main">
  <p:tag name="KSO_WM_DIAGRAM_VIRTUALLY_FRAME" val="{&quot;height&quot;:291.3612598425196,&quot;left&quot;:76.71023622047244,&quot;top&quot;:154.6870866141732,&quot;width&quot;:419.4775590551182}"/>
</p:tagLst>
</file>

<file path=ppt/tags/tag29.xml><?xml version="1.0" encoding="utf-8"?>
<p:tagLst xmlns:p="http://schemas.openxmlformats.org/presentationml/2006/main">
  <p:tag name="KSO_WM_DIAGRAM_VIRTUALLY_FRAME" val="{&quot;height&quot;:291.3612598425196,&quot;left&quot;:76.71023622047244,&quot;top&quot;:154.6870866141732,&quot;width&quot;:419.4775590551182}"/>
</p:tagLst>
</file>

<file path=ppt/tags/tag3.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30.xml><?xml version="1.0" encoding="utf-8"?>
<p:tagLst xmlns:p="http://schemas.openxmlformats.org/presentationml/2006/main">
  <p:tag name="KSO_WM_DIAGRAM_VIRTUALLY_FRAME" val="{&quot;height&quot;:291.3612598425196,&quot;left&quot;:76.71023622047244,&quot;top&quot;:154.6870866141732,&quot;width&quot;:419.4775590551182}"/>
</p:tagLst>
</file>

<file path=ppt/tags/tag31.xml><?xml version="1.0" encoding="utf-8"?>
<p:tagLst xmlns:p="http://schemas.openxmlformats.org/presentationml/2006/main">
  <p:tag name="KSO_WM_DIAGRAM_VIRTUALLY_FRAME" val="{&quot;height&quot;:291.3612598425196,&quot;left&quot;:76.71023622047244,&quot;top&quot;:154.6870866141732,&quot;width&quot;:419.4775590551182}"/>
</p:tagLst>
</file>

<file path=ppt/tags/tag32.xml><?xml version="1.0" encoding="utf-8"?>
<p:tagLst xmlns:p="http://schemas.openxmlformats.org/presentationml/2006/main">
  <p:tag name="KSO_WM_DIAGRAM_VIRTUALLY_FRAME" val="{&quot;height&quot;:291.3612598425196,&quot;left&quot;:76.71023622047244,&quot;top&quot;:154.6870866141732,&quot;width&quot;:419.4775590551182}"/>
</p:tagLst>
</file>

<file path=ppt/tags/tag33.xml><?xml version="1.0" encoding="utf-8"?>
<p:tagLst xmlns:p="http://schemas.openxmlformats.org/presentationml/2006/main">
  <p:tag name="KSO_WM_DIAGRAM_VIRTUALLY_FRAME" val="{&quot;height&quot;:291.3612598425196,&quot;left&quot;:76.71023622047244,&quot;top&quot;:154.6870866141732,&quot;width&quot;:419.4775590551182}"/>
</p:tagLst>
</file>

<file path=ppt/tags/tag34.xml><?xml version="1.0" encoding="utf-8"?>
<p:tagLst xmlns:p="http://schemas.openxmlformats.org/presentationml/2006/main">
  <p:tag name="KSO_WM_DIAGRAM_VIRTUALLY_FRAME" val="{&quot;height&quot;:291.3612598425196,&quot;left&quot;:76.71023622047244,&quot;top&quot;:154.6870866141732,&quot;width&quot;:419.4775590551182}"/>
</p:tagLst>
</file>

<file path=ppt/tags/tag35.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36.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37.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38.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39.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40.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1.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2.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3.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4.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5.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6.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7.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8.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49.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50.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1.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2.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3.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4.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5.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6.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7.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8.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59.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6.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60.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61.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62.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63.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64.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65.xml><?xml version="1.0" encoding="utf-8"?>
<p:tagLst xmlns:p="http://schemas.openxmlformats.org/presentationml/2006/main">
  <p:tag name="KSO_WM_DIAGRAM_VIRTUALLY_FRAME" val="{&quot;height&quot;:244.3891338582677,&quot;left&quot;:65.32425196850393,&quot;top&quot;:154.88385826771653,&quot;width&quot;:798.714094488189}"/>
</p:tagLst>
</file>

<file path=ppt/tags/tag66.xml><?xml version="1.0" encoding="utf-8"?>
<p:tagLst xmlns:p="http://schemas.openxmlformats.org/presentationml/2006/main">
  <p:tag name="KSO_WM_DIAGRAM_VIRTUALLY_FRAME" val="{&quot;height&quot;:531.4431496062992,&quot;left&quot;:51.25,&quot;top&quot;:159.03062992125984,&quot;width&quot;:827.1236220472441}"/>
</p:tagLst>
</file>

<file path=ppt/tags/tag67.xml><?xml version="1.0" encoding="utf-8"?>
<p:tagLst xmlns:p="http://schemas.openxmlformats.org/presentationml/2006/main">
  <p:tag name="KSO_WM_DIAGRAM_VIRTUALLY_FRAME" val="{&quot;height&quot;:531.4431496062992,&quot;left&quot;:51.25,&quot;top&quot;:159.03062992125984,&quot;width&quot;:827.1236220472441}"/>
</p:tagLst>
</file>

<file path=ppt/tags/tag68.xml><?xml version="1.0" encoding="utf-8"?>
<p:tagLst xmlns:p="http://schemas.openxmlformats.org/presentationml/2006/main">
  <p:tag name="KSO_WM_DIAGRAM_VIRTUALLY_FRAME" val="{&quot;height&quot;:531.4431496062992,&quot;left&quot;:51.25,&quot;top&quot;:159.03062992125984,&quot;width&quot;:827.1236220472441}"/>
</p:tagLst>
</file>

<file path=ppt/tags/tag69.xml><?xml version="1.0" encoding="utf-8"?>
<p:tagLst xmlns:p="http://schemas.openxmlformats.org/presentationml/2006/main">
  <p:tag name="KSO_WM_DIAGRAM_VIRTUALLY_FRAME" val="{&quot;height&quot;:531.4431496062992,&quot;left&quot;:51.25,&quot;top&quot;:159.03062992125984,&quot;width&quot;:827.1236220472441}"/>
</p:tagLst>
</file>

<file path=ppt/tags/tag7.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70.xml><?xml version="1.0" encoding="utf-8"?>
<p:tagLst xmlns:p="http://schemas.openxmlformats.org/presentationml/2006/main">
  <p:tag name="KSO_WM_DIAGRAM_VIRTUALLY_FRAME" val="{&quot;height&quot;:531.4431496062992,&quot;left&quot;:51.25,&quot;top&quot;:159.03062992125984,&quot;width&quot;:827.1236220472441}"/>
</p:tagLst>
</file>

<file path=ppt/tags/tag71.xml><?xml version="1.0" encoding="utf-8"?>
<p:tagLst xmlns:p="http://schemas.openxmlformats.org/presentationml/2006/main">
  <p:tag name="KSO_WM_DIAGRAM_VIRTUALLY_FRAME" val="{&quot;height&quot;:531.4431496062992,&quot;left&quot;:51.25,&quot;top&quot;:159.03062992125984,&quot;width&quot;:827.1236220472441}"/>
</p:tagLst>
</file>

<file path=ppt/tags/tag72.xml><?xml version="1.0" encoding="utf-8"?>
<p:tagLst xmlns:p="http://schemas.openxmlformats.org/presentationml/2006/main">
  <p:tag name="KSO_WM_DIAGRAM_VIRTUALLY_FRAME" val="{&quot;height&quot;:531.4431496062992,&quot;left&quot;:51.25,&quot;top&quot;:159.03062992125984,&quot;width&quot;:827.1236220472441}"/>
</p:tagLst>
</file>

<file path=ppt/tags/tag73.xml><?xml version="1.0" encoding="utf-8"?>
<p:tagLst xmlns:p="http://schemas.openxmlformats.org/presentationml/2006/main">
  <p:tag name="KSO_WM_DIAGRAM_VIRTUALLY_FRAME" val="{&quot;height&quot;:531.4431496062992,&quot;left&quot;:51.25,&quot;top&quot;:159.03062992125984,&quot;width&quot;:827.1236220472441}"/>
</p:tagLst>
</file>

<file path=ppt/tags/tag74.xml><?xml version="1.0" encoding="utf-8"?>
<p:tagLst xmlns:p="http://schemas.openxmlformats.org/presentationml/2006/main">
  <p:tag name="KSO_WM_DIAGRAM_VIRTUALLY_FRAME" val="{&quot;height&quot;:531.4431496062992,&quot;left&quot;:51.25,&quot;top&quot;:159.03062992125984,&quot;width&quot;:827.1236220472441}"/>
</p:tagLst>
</file>

<file path=ppt/tags/tag75.xml><?xml version="1.0" encoding="utf-8"?>
<p:tagLst xmlns:p="http://schemas.openxmlformats.org/presentationml/2006/main">
  <p:tag name="KSO_WM_DIAGRAM_VIRTUALLY_FRAME" val="{&quot;height&quot;:531.4431496062992,&quot;left&quot;:51.25,&quot;top&quot;:159.03062992125984,&quot;width&quot;:827.1236220472441}"/>
</p:tagLst>
</file>

<file path=ppt/tags/tag76.xml><?xml version="1.0" encoding="utf-8"?>
<p:tagLst xmlns:p="http://schemas.openxmlformats.org/presentationml/2006/main">
  <p:tag name="KSO_WM_DIAGRAM_VIRTUALLY_FRAME" val="{&quot;height&quot;:531.4431496062992,&quot;left&quot;:51.25,&quot;top&quot;:159.03062992125984,&quot;width&quot;:827.1236220472441}"/>
</p:tagLst>
</file>

<file path=ppt/tags/tag77.xml><?xml version="1.0" encoding="utf-8"?>
<p:tagLst xmlns:p="http://schemas.openxmlformats.org/presentationml/2006/main">
  <p:tag name="KSO_WM_DIAGRAM_VIRTUALLY_FRAME" val="{&quot;height&quot;:531.4431496062992,&quot;left&quot;:51.25,&quot;top&quot;:159.03062992125984,&quot;width&quot;:827.1236220472441}"/>
</p:tagLst>
</file>

<file path=ppt/tags/tag78.xml><?xml version="1.0" encoding="utf-8"?>
<p:tagLst xmlns:p="http://schemas.openxmlformats.org/presentationml/2006/main">
  <p:tag name="KSO_WM_DIAGRAM_VIRTUALLY_FRAME" val="{&quot;height&quot;:531.4431496062992,&quot;left&quot;:51.25,&quot;top&quot;:159.03062992125984,&quot;width&quot;:827.1236220472441}"/>
</p:tagLst>
</file>

<file path=ppt/tags/tag79.xml><?xml version="1.0" encoding="utf-8"?>
<p:tagLst xmlns:p="http://schemas.openxmlformats.org/presentationml/2006/main">
  <p:tag name="KSO_WM_DIAGRAM_VIRTUALLY_FRAME" val="{&quot;height&quot;:531.4431496062992,&quot;left&quot;:51.25,&quot;top&quot;:159.03062992125984,&quot;width&quot;:827.1236220472441}"/>
</p:tagLst>
</file>

<file path=ppt/tags/tag8.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80.xml><?xml version="1.0" encoding="utf-8"?>
<p:tagLst xmlns:p="http://schemas.openxmlformats.org/presentationml/2006/main">
  <p:tag name="KSO_WM_DIAGRAM_VIRTUALLY_FRAME" val="{&quot;height&quot;:531.4431496062992,&quot;left&quot;:51.25,&quot;top&quot;:159.03062992125984,&quot;width&quot;:827.1236220472441}"/>
</p:tagLst>
</file>

<file path=ppt/tags/tag81.xml><?xml version="1.0" encoding="utf-8"?>
<p:tagLst xmlns:p="http://schemas.openxmlformats.org/presentationml/2006/main">
  <p:tag name="KSO_WM_DIAGRAM_VIRTUALLY_FRAME" val="{&quot;height&quot;:531.4431496062992,&quot;left&quot;:51.25,&quot;top&quot;:159.03062992125984,&quot;width&quot;:827.1236220472441}"/>
</p:tagLst>
</file>

<file path=ppt/tags/tag82.xml><?xml version="1.0" encoding="utf-8"?>
<p:tagLst xmlns:p="http://schemas.openxmlformats.org/presentationml/2006/main">
  <p:tag name="KSO_WM_DIAGRAM_VIRTUALLY_FRAME" val="{&quot;height&quot;:531.4431496062992,&quot;left&quot;:51.25,&quot;top&quot;:159.03062992125984,&quot;width&quot;:827.1236220472441}"/>
</p:tagLst>
</file>

<file path=ppt/tags/tag83.xml><?xml version="1.0" encoding="utf-8"?>
<p:tagLst xmlns:p="http://schemas.openxmlformats.org/presentationml/2006/main">
  <p:tag name="KSO_WM_DIAGRAM_VIRTUALLY_FRAME" val="{&quot;height&quot;:531.4431496062992,&quot;left&quot;:51.25,&quot;top&quot;:159.03062992125984,&quot;width&quot;:827.1236220472441}"/>
</p:tagLst>
</file>

<file path=ppt/tags/tag84.xml><?xml version="1.0" encoding="utf-8"?>
<p:tagLst xmlns:p="http://schemas.openxmlformats.org/presentationml/2006/main">
  <p:tag name="KSO_WM_DIAGRAM_VIRTUALLY_FRAME" val="{&quot;height&quot;:531.4431496062992,&quot;left&quot;:51.25,&quot;top&quot;:159.03062992125984,&quot;width&quot;:827.1236220472441}"/>
</p:tagLst>
</file>

<file path=ppt/tags/tag85.xml><?xml version="1.0" encoding="utf-8"?>
<p:tagLst xmlns:p="http://schemas.openxmlformats.org/presentationml/2006/main">
  <p:tag name="KSO_WM_DIAGRAM_VIRTUALLY_FRAME" val="{&quot;height&quot;:531.4431496062992,&quot;left&quot;:51.25,&quot;top&quot;:159.03062992125984,&quot;width&quot;:827.1236220472441}"/>
</p:tagLst>
</file>

<file path=ppt/tags/tag86.xml><?xml version="1.0" encoding="utf-8"?>
<p:tagLst xmlns:p="http://schemas.openxmlformats.org/presentationml/2006/main">
  <p:tag name="KSO_WM_DIAGRAM_VIRTUALLY_FRAME" val="{&quot;height&quot;:414.45,&quot;left&quot;:102.96023622047244,&quot;top&quot;:98.08708661417322,&quot;width&quot;:835.35}"/>
</p:tagLst>
</file>

<file path=ppt/tags/tag87.xml><?xml version="1.0" encoding="utf-8"?>
<p:tagLst xmlns:p="http://schemas.openxmlformats.org/presentationml/2006/main">
  <p:tag name="KSO_WM_DIAGRAM_VIRTUALLY_FRAME" val="{&quot;height&quot;:414.45,&quot;left&quot;:102.96023622047244,&quot;top&quot;:98.08708661417322,&quot;width&quot;:835.35}"/>
</p:tagLst>
</file>

<file path=ppt/tags/tag88.xml><?xml version="1.0" encoding="utf-8"?>
<p:tagLst xmlns:p="http://schemas.openxmlformats.org/presentationml/2006/main">
  <p:tag name="KSO_WM_DIAGRAM_VIRTUALLY_FRAME" val="{&quot;height&quot;:414.45,&quot;left&quot;:102.96023622047244,&quot;top&quot;:98.08708661417322,&quot;width&quot;:835.35}"/>
</p:tagLst>
</file>

<file path=ppt/tags/tag89.xml><?xml version="1.0" encoding="utf-8"?>
<p:tagLst xmlns:p="http://schemas.openxmlformats.org/presentationml/2006/main">
  <p:tag name="KSO_WM_DIAGRAM_VIRTUALLY_FRAME" val="{&quot;height&quot;:414.45,&quot;left&quot;:102.96023622047244,&quot;top&quot;:98.08708661417322,&quot;width&quot;:835.35}"/>
</p:tagLst>
</file>

<file path=ppt/tags/tag9.xml><?xml version="1.0" encoding="utf-8"?>
<p:tagLst xmlns:p="http://schemas.openxmlformats.org/presentationml/2006/main">
  <p:tag name="KSO_WM_DIAGRAM_VIRTUALLY_FRAME" val="{&quot;height&quot;:233.8991338582677,&quot;left&quot;:240.92653543307088,&quot;top&quot;:167.0615748031496,&quot;width&quot;:446.7234645669291}"/>
</p:tagLst>
</file>

<file path=ppt/tags/tag90.xml><?xml version="1.0" encoding="utf-8"?>
<p:tagLst xmlns:p="http://schemas.openxmlformats.org/presentationml/2006/main">
  <p:tag name="KSO_WM_DIAGRAM_VIRTUALLY_FRAME" val="{&quot;height&quot;:414.45,&quot;left&quot;:102.96023622047244,&quot;top&quot;:98.08708661417322,&quot;width&quot;:835.35}"/>
</p:tagLst>
</file>

<file path=ppt/tags/tag91.xml><?xml version="1.0" encoding="utf-8"?>
<p:tagLst xmlns:p="http://schemas.openxmlformats.org/presentationml/2006/main">
  <p:tag name="KSO_WM_DIAGRAM_VIRTUALLY_FRAME" val="{&quot;height&quot;:414.45,&quot;left&quot;:102.96023622047244,&quot;top&quot;:98.08708661417322,&quot;width&quot;:835.35}"/>
</p:tagLst>
</file>

<file path=ppt/tags/tag92.xml><?xml version="1.0" encoding="utf-8"?>
<p:tagLst xmlns:p="http://schemas.openxmlformats.org/presentationml/2006/main">
  <p:tag name="KSO_WM_DIAGRAM_VIRTUALLY_FRAME" val="{&quot;height&quot;:414.45,&quot;left&quot;:102.96023622047244,&quot;top&quot;:98.08708661417322,&quot;width&quot;:835.35}"/>
</p:tagLst>
</file>

<file path=ppt/tags/tag93.xml><?xml version="1.0" encoding="utf-8"?>
<p:tagLst xmlns:p="http://schemas.openxmlformats.org/presentationml/2006/main">
  <p:tag name="KSO_WM_DIAGRAM_VIRTUALLY_FRAME" val="{&quot;height&quot;:414.45,&quot;left&quot;:102.96023622047244,&quot;top&quot;:98.08708661417322,&quot;width&quot;:835.35}"/>
</p:tagLst>
</file>

<file path=ppt/tags/tag94.xml><?xml version="1.0" encoding="utf-8"?>
<p:tagLst xmlns:p="http://schemas.openxmlformats.org/presentationml/2006/main">
  <p:tag name="KSO_WM_DIAGRAM_VIRTUALLY_FRAME" val="{&quot;height&quot;:414.45,&quot;left&quot;:102.96023622047244,&quot;top&quot;:98.08708661417322,&quot;width&quot;:835.35}"/>
</p:tagLst>
</file>

<file path=ppt/tags/tag95.xml><?xml version="1.0" encoding="utf-8"?>
<p:tagLst xmlns:p="http://schemas.openxmlformats.org/presentationml/2006/main">
  <p:tag name="KSO_WM_DIAGRAM_VIRTUALLY_FRAME" val="{&quot;height&quot;:414.45,&quot;left&quot;:102.96023622047244,&quot;top&quot;:98.08708661417322,&quot;width&quot;:835.35}"/>
</p:tagLst>
</file>

<file path=ppt/tags/tag96.xml><?xml version="1.0" encoding="utf-8"?>
<p:tagLst xmlns:p="http://schemas.openxmlformats.org/presentationml/2006/main">
  <p:tag name="KSO_WM_DIAGRAM_VIRTUALLY_FRAME" val="{&quot;height&quot;:414.45,&quot;left&quot;:102.96023622047244,&quot;top&quot;:98.08708661417322,&quot;width&quot;:835.35}"/>
</p:tagLst>
</file>

<file path=ppt/tags/tag97.xml><?xml version="1.0" encoding="utf-8"?>
<p:tagLst xmlns:p="http://schemas.openxmlformats.org/presentationml/2006/main">
  <p:tag name="KSO_WM_DIAGRAM_VIRTUALLY_FRAME" val="{&quot;height&quot;:414.45,&quot;left&quot;:102.96023622047244,&quot;top&quot;:98.08708661417322,&quot;width&quot;:835.35}"/>
</p:tagLst>
</file>

<file path=ppt/tags/tag98.xml><?xml version="1.0" encoding="utf-8"?>
<p:tagLst xmlns:p="http://schemas.openxmlformats.org/presentationml/2006/main">
  <p:tag name="KSO_WM_DIAGRAM_VIRTUALLY_FRAME" val="{&quot;height&quot;:414.45,&quot;left&quot;:102.96023622047244,&quot;top&quot;:98.08708661417322,&quot;width&quot;:835.35}"/>
</p:tagLst>
</file>

<file path=ppt/tags/tag99.xml><?xml version="1.0" encoding="utf-8"?>
<p:tagLst xmlns:p="http://schemas.openxmlformats.org/presentationml/2006/main">
  <p:tag name="KSO_WM_DIAGRAM_VIRTUALLY_FRAME" val="{&quot;height&quot;:414.45,&quot;left&quot;:102.96023622047244,&quot;top&quot;:98.08708661417322,&quot;width&quot;:835.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8181</Words>
  <Application>WPS 演示</Application>
  <PresentationFormat>宽屏</PresentationFormat>
  <Paragraphs>255</Paragraphs>
  <Slides>21</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21</vt:i4>
      </vt:variant>
    </vt:vector>
  </HeadingPairs>
  <TitlesOfParts>
    <vt:vector size="41" baseType="lpstr">
      <vt:lpstr>Arial</vt:lpstr>
      <vt:lpstr>宋体</vt:lpstr>
      <vt:lpstr>Wingdings</vt:lpstr>
      <vt:lpstr>Bernard MT Condensed</vt:lpstr>
      <vt:lpstr>金山云技术体</vt:lpstr>
      <vt:lpstr>Castellar</vt:lpstr>
      <vt:lpstr>站酷酷黑</vt:lpstr>
      <vt:lpstr>思源黑体 CN ExtraLight</vt:lpstr>
      <vt:lpstr>黑体</vt:lpstr>
      <vt:lpstr>思源黑体 CN Bold</vt:lpstr>
      <vt:lpstr>Arial Black</vt:lpstr>
      <vt:lpstr>字魂58号-创中黑</vt:lpstr>
      <vt:lpstr>等线</vt:lpstr>
      <vt:lpstr>微软雅黑</vt:lpstr>
      <vt:lpstr>Arial Unicode MS</vt:lpstr>
      <vt:lpstr>等线 Light</vt:lpstr>
      <vt:lpstr>Calibri</vt:lpstr>
      <vt:lpstr>思源宋体 CN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tong yaping</dc:creator>
  <cp:lastModifiedBy>7035</cp:lastModifiedBy>
  <cp:revision>24</cp:revision>
  <dcterms:created xsi:type="dcterms:W3CDTF">2021-08-30T00:36:00Z</dcterms:created>
  <dcterms:modified xsi:type="dcterms:W3CDTF">2024-10-05T08:02:13Z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KSOTemplateUUID">
    <vt:lpwstr>v1.0_mb_PBe7i/y/h5sCeO1l/gQ5TQ==</vt:lpwstr>
  </property>
  <property fmtid="{D5CDD505-2E9C-101B-9397-08002B2CF9AE}" pid="4" name="ICV">
    <vt:lpwstr>B98A0A63D51A4ADCA6FCC423ED9BE9BF_13</vt:lpwstr>
  </property>
</Properties>
</file>